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4"/>
  </p:notesMasterIdLst>
  <p:sldIdLst>
    <p:sldId id="273" r:id="rId2"/>
    <p:sldId id="257" r:id="rId3"/>
    <p:sldId id="264" r:id="rId4"/>
    <p:sldId id="272" r:id="rId5"/>
    <p:sldId id="258" r:id="rId6"/>
    <p:sldId id="267" r:id="rId7"/>
    <p:sldId id="265" r:id="rId8"/>
    <p:sldId id="266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58BB64-0784-F945-D73B-C8499DC65BBC}" v="3" dt="2024-04-29T14:14:30.018"/>
    <p1510:client id="{14C599AD-2BAC-0D76-A1B4-2AA550A731D2}" v="67" dt="2024-04-29T14:26:21.229"/>
    <p1510:client id="{27F2E115-4A1F-870D-AF54-0A4BFDD0D71B}" v="15" dt="2024-04-29T08:19:38.478"/>
    <p1510:client id="{89AE5CFA-002D-710A-2B68-0E8A25DBCAA3}" v="116" dt="2024-04-28T17:06:21.392"/>
    <p1510:client id="{E33F57D6-10ED-8F40-ACFA-3F92F77365FC}" v="888" dt="2024-04-29T16:00:48.3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88"/>
    <p:restoredTop sz="94694"/>
  </p:normalViewPr>
  <p:slideViewPr>
    <p:cSldViewPr snapToGrid="0">
      <p:cViewPr varScale="1">
        <p:scale>
          <a:sx n="119" d="100"/>
          <a:sy n="119" d="100"/>
        </p:scale>
        <p:origin x="20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tit, Nolan A" userId="1d393955-9273-4d68-9cdc-bbad10296686" providerId="ADAL" clId="{F22B6AA8-B7F5-864A-886A-51AC2EBFA25A}"/>
    <pc:docChg chg="undo custSel addSld modSld addMainMaster delMainMaster">
      <pc:chgData name="Pettit, Nolan A" userId="1d393955-9273-4d68-9cdc-bbad10296686" providerId="ADAL" clId="{F22B6AA8-B7F5-864A-886A-51AC2EBFA25A}" dt="2024-02-26T17:43:04.673" v="1116" actId="26606"/>
      <pc:docMkLst>
        <pc:docMk/>
      </pc:docMkLst>
      <pc:sldChg chg="addSp delSp modSp mod setBg modClrScheme chgLayout">
        <pc:chgData name="Pettit, Nolan A" userId="1d393955-9273-4d68-9cdc-bbad10296686" providerId="ADAL" clId="{F22B6AA8-B7F5-864A-886A-51AC2EBFA25A}" dt="2024-02-26T17:34:49.880" v="1105" actId="1076"/>
        <pc:sldMkLst>
          <pc:docMk/>
          <pc:sldMk cId="3205586452" sldId="256"/>
        </pc:sldMkLst>
        <pc:spChg chg="mod">
          <ac:chgData name="Pettit, Nolan A" userId="1d393955-9273-4d68-9cdc-bbad10296686" providerId="ADAL" clId="{F22B6AA8-B7F5-864A-886A-51AC2EBFA25A}" dt="2024-02-26T17:31:11.780" v="1089" actId="26606"/>
          <ac:spMkLst>
            <pc:docMk/>
            <pc:sldMk cId="3205586452" sldId="256"/>
            <ac:spMk id="2" creationId="{A2FAEE04-9820-6928-E8C7-11893DF3DE22}"/>
          </ac:spMkLst>
        </pc:spChg>
        <pc:spChg chg="mod">
          <ac:chgData name="Pettit, Nolan A" userId="1d393955-9273-4d68-9cdc-bbad10296686" providerId="ADAL" clId="{F22B6AA8-B7F5-864A-886A-51AC2EBFA25A}" dt="2024-02-26T17:31:11.780" v="1089" actId="26606"/>
          <ac:spMkLst>
            <pc:docMk/>
            <pc:sldMk cId="3205586452" sldId="256"/>
            <ac:spMk id="3" creationId="{AACDAF06-EF74-0A14-3484-8EDBFE86ADD5}"/>
          </ac:spMkLst>
        </pc:spChg>
        <pc:spChg chg="add del">
          <ac:chgData name="Pettit, Nolan A" userId="1d393955-9273-4d68-9cdc-bbad10296686" providerId="ADAL" clId="{F22B6AA8-B7F5-864A-886A-51AC2EBFA25A}" dt="2024-02-26T17:29:33.962" v="1074" actId="22"/>
          <ac:spMkLst>
            <pc:docMk/>
            <pc:sldMk cId="3205586452" sldId="256"/>
            <ac:spMk id="6" creationId="{85CABA74-11D3-4283-D64C-119EBF6E2F51}"/>
          </ac:spMkLst>
        </pc:spChg>
        <pc:spChg chg="add del">
          <ac:chgData name="Pettit, Nolan A" userId="1d393955-9273-4d68-9cdc-bbad10296686" providerId="ADAL" clId="{F22B6AA8-B7F5-864A-886A-51AC2EBFA25A}" dt="2024-02-26T17:29:38.191" v="1076" actId="22"/>
          <ac:spMkLst>
            <pc:docMk/>
            <pc:sldMk cId="3205586452" sldId="256"/>
            <ac:spMk id="8" creationId="{CC47618F-204F-AEAE-D13E-F47A09527246}"/>
          </ac:spMkLst>
        </pc:spChg>
        <pc:spChg chg="del">
          <ac:chgData name="Pettit, Nolan A" userId="1d393955-9273-4d68-9cdc-bbad10296686" providerId="ADAL" clId="{F22B6AA8-B7F5-864A-886A-51AC2EBFA25A}" dt="2024-02-25T22:12:19.010" v="0" actId="26606"/>
          <ac:spMkLst>
            <pc:docMk/>
            <pc:sldMk cId="3205586452" sldId="256"/>
            <ac:spMk id="9" creationId="{0760E4C7-47B8-4356-ABCA-CC9C79E2D2B6}"/>
          </ac:spMkLst>
        </pc:spChg>
        <pc:spChg chg="del">
          <ac:chgData name="Pettit, Nolan A" userId="1d393955-9273-4d68-9cdc-bbad10296686" providerId="ADAL" clId="{F22B6AA8-B7F5-864A-886A-51AC2EBFA25A}" dt="2024-02-25T22:12:19.010" v="0" actId="26606"/>
          <ac:spMkLst>
            <pc:docMk/>
            <pc:sldMk cId="3205586452" sldId="256"/>
            <ac:spMk id="11" creationId="{53174E83-2682-EA33-BF59-CACA1385E3E7}"/>
          </ac:spMkLst>
        </pc:spChg>
        <pc:spChg chg="add del">
          <ac:chgData name="Pettit, Nolan A" userId="1d393955-9273-4d68-9cdc-bbad10296686" providerId="ADAL" clId="{F22B6AA8-B7F5-864A-886A-51AC2EBFA25A}" dt="2024-02-26T17:30:03.441" v="1078" actId="22"/>
          <ac:spMkLst>
            <pc:docMk/>
            <pc:sldMk cId="3205586452" sldId="256"/>
            <ac:spMk id="12" creationId="{2E63407D-B2BF-27CD-0EC0-263F9570C5ED}"/>
          </ac:spMkLst>
        </pc:spChg>
        <pc:spChg chg="add del">
          <ac:chgData name="Pettit, Nolan A" userId="1d393955-9273-4d68-9cdc-bbad10296686" providerId="ADAL" clId="{F22B6AA8-B7F5-864A-886A-51AC2EBFA25A}" dt="2024-02-26T17:31:11.780" v="1089" actId="26606"/>
          <ac:spMkLst>
            <pc:docMk/>
            <pc:sldMk cId="3205586452" sldId="256"/>
            <ac:spMk id="15" creationId="{CBF9EBB4-5078-47B2-AAA0-DF4A88D8182A}"/>
          </ac:spMkLst>
        </pc:spChg>
        <pc:spChg chg="add del">
          <ac:chgData name="Pettit, Nolan A" userId="1d393955-9273-4d68-9cdc-bbad10296686" providerId="ADAL" clId="{F22B6AA8-B7F5-864A-886A-51AC2EBFA25A}" dt="2024-02-26T17:31:11.780" v="1089" actId="26606"/>
          <ac:spMkLst>
            <pc:docMk/>
            <pc:sldMk cId="3205586452" sldId="256"/>
            <ac:spMk id="17" creationId="{A34066D6-1B59-4642-A86D-39464CEE971B}"/>
          </ac:spMkLst>
        </pc:spChg>
        <pc:spChg chg="add del">
          <ac:chgData name="Pettit, Nolan A" userId="1d393955-9273-4d68-9cdc-bbad10296686" providerId="ADAL" clId="{F22B6AA8-B7F5-864A-886A-51AC2EBFA25A}" dt="2024-02-26T17:31:11.780" v="1089" actId="26606"/>
          <ac:spMkLst>
            <pc:docMk/>
            <pc:sldMk cId="3205586452" sldId="256"/>
            <ac:spMk id="18" creationId="{18E928D9-3091-4385-B979-265D55AD02CE}"/>
          </ac:spMkLst>
        </pc:spChg>
        <pc:spChg chg="add del">
          <ac:chgData name="Pettit, Nolan A" userId="1d393955-9273-4d68-9cdc-bbad10296686" providerId="ADAL" clId="{F22B6AA8-B7F5-864A-886A-51AC2EBFA25A}" dt="2024-02-26T17:31:11.780" v="1089" actId="26606"/>
          <ac:spMkLst>
            <pc:docMk/>
            <pc:sldMk cId="3205586452" sldId="256"/>
            <ac:spMk id="19" creationId="{7D602432-D774-4CF5-94E8-7D52D01059D2}"/>
          </ac:spMkLst>
        </pc:spChg>
        <pc:spChg chg="add del">
          <ac:chgData name="Pettit, Nolan A" userId="1d393955-9273-4d68-9cdc-bbad10296686" providerId="ADAL" clId="{F22B6AA8-B7F5-864A-886A-51AC2EBFA25A}" dt="2024-02-26T17:30:09.060" v="1080" actId="478"/>
          <ac:spMkLst>
            <pc:docMk/>
            <pc:sldMk cId="3205586452" sldId="256"/>
            <ac:spMk id="20" creationId="{63B4E4CC-5291-B1E7-BEBD-9BC0BF4DE7A7}"/>
          </ac:spMkLst>
        </pc:spChg>
        <pc:spChg chg="add del mod">
          <ac:chgData name="Pettit, Nolan A" userId="1d393955-9273-4d68-9cdc-bbad10296686" providerId="ADAL" clId="{F22B6AA8-B7F5-864A-886A-51AC2EBFA25A}" dt="2024-02-26T17:30:24.827" v="1084" actId="22"/>
          <ac:spMkLst>
            <pc:docMk/>
            <pc:sldMk cId="3205586452" sldId="256"/>
            <ac:spMk id="22" creationId="{6D93D5AF-8799-2843-D8AC-7A8CBF7A8C38}"/>
          </ac:spMkLst>
        </pc:spChg>
        <pc:spChg chg="add">
          <ac:chgData name="Pettit, Nolan A" userId="1d393955-9273-4d68-9cdc-bbad10296686" providerId="ADAL" clId="{F22B6AA8-B7F5-864A-886A-51AC2EBFA25A}" dt="2024-02-26T17:31:11.780" v="1089" actId="26606"/>
          <ac:spMkLst>
            <pc:docMk/>
            <pc:sldMk cId="3205586452" sldId="256"/>
            <ac:spMk id="28" creationId="{265517E6-731F-4E8F-9FC3-57499CC1D260}"/>
          </ac:spMkLst>
        </pc:spChg>
        <pc:spChg chg="add">
          <ac:chgData name="Pettit, Nolan A" userId="1d393955-9273-4d68-9cdc-bbad10296686" providerId="ADAL" clId="{F22B6AA8-B7F5-864A-886A-51AC2EBFA25A}" dt="2024-02-26T17:31:11.780" v="1089" actId="26606"/>
          <ac:spMkLst>
            <pc:docMk/>
            <pc:sldMk cId="3205586452" sldId="256"/>
            <ac:spMk id="30" creationId="{6024FDB6-ADEE-441F-BE33-7FBD2998E76F}"/>
          </ac:spMkLst>
        </pc:spChg>
        <pc:spChg chg="add">
          <ac:chgData name="Pettit, Nolan A" userId="1d393955-9273-4d68-9cdc-bbad10296686" providerId="ADAL" clId="{F22B6AA8-B7F5-864A-886A-51AC2EBFA25A}" dt="2024-02-26T17:31:11.780" v="1089" actId="26606"/>
          <ac:spMkLst>
            <pc:docMk/>
            <pc:sldMk cId="3205586452" sldId="256"/>
            <ac:spMk id="32" creationId="{18E928D9-3091-4385-B979-265D55AD02CE}"/>
          </ac:spMkLst>
        </pc:spChg>
        <pc:spChg chg="add">
          <ac:chgData name="Pettit, Nolan A" userId="1d393955-9273-4d68-9cdc-bbad10296686" providerId="ADAL" clId="{F22B6AA8-B7F5-864A-886A-51AC2EBFA25A}" dt="2024-02-26T17:31:11.780" v="1089" actId="26606"/>
          <ac:spMkLst>
            <pc:docMk/>
            <pc:sldMk cId="3205586452" sldId="256"/>
            <ac:spMk id="34" creationId="{7D602432-D774-4CF5-94E8-7D52D01059D2}"/>
          </ac:spMkLst>
        </pc:spChg>
        <pc:picChg chg="del">
          <ac:chgData name="Pettit, Nolan A" userId="1d393955-9273-4d68-9cdc-bbad10296686" providerId="ADAL" clId="{F22B6AA8-B7F5-864A-886A-51AC2EBFA25A}" dt="2024-02-25T22:12:19.010" v="0" actId="26606"/>
          <ac:picMkLst>
            <pc:docMk/>
            <pc:sldMk cId="3205586452" sldId="256"/>
            <ac:picMk id="4" creationId="{EA39097A-43F5-4782-8EF1-3227A74C4D68}"/>
          </ac:picMkLst>
        </pc:picChg>
        <pc:picChg chg="add del mod ord">
          <ac:chgData name="Pettit, Nolan A" userId="1d393955-9273-4d68-9cdc-bbad10296686" providerId="ADAL" clId="{F22B6AA8-B7F5-864A-886A-51AC2EBFA25A}" dt="2024-02-26T17:31:29.316" v="1095" actId="478"/>
          <ac:picMkLst>
            <pc:docMk/>
            <pc:sldMk cId="3205586452" sldId="256"/>
            <ac:picMk id="16" creationId="{69D8CAF1-5D64-D8C3-5111-6BDE4C8759A7}"/>
          </ac:picMkLst>
        </pc:picChg>
        <pc:picChg chg="add del mod">
          <ac:chgData name="Pettit, Nolan A" userId="1d393955-9273-4d68-9cdc-bbad10296686" providerId="ADAL" clId="{F22B6AA8-B7F5-864A-886A-51AC2EBFA25A}" dt="2024-02-26T17:34:14.362" v="1098" actId="478"/>
          <ac:picMkLst>
            <pc:docMk/>
            <pc:sldMk cId="3205586452" sldId="256"/>
            <ac:picMk id="23" creationId="{5DCBDC28-BF7F-1B3E-A6A5-E328E6814C7B}"/>
          </ac:picMkLst>
        </pc:picChg>
        <pc:picChg chg="add mod">
          <ac:chgData name="Pettit, Nolan A" userId="1d393955-9273-4d68-9cdc-bbad10296686" providerId="ADAL" clId="{F22B6AA8-B7F5-864A-886A-51AC2EBFA25A}" dt="2024-02-26T17:34:49.880" v="1105" actId="1076"/>
          <ac:picMkLst>
            <pc:docMk/>
            <pc:sldMk cId="3205586452" sldId="256"/>
            <ac:picMk id="24" creationId="{82960A94-20F4-2BE1-E322-D6A2AF8097DA}"/>
          </ac:picMkLst>
        </pc:picChg>
        <pc:cxnChg chg="del">
          <ac:chgData name="Pettit, Nolan A" userId="1d393955-9273-4d68-9cdc-bbad10296686" providerId="ADAL" clId="{F22B6AA8-B7F5-864A-886A-51AC2EBFA25A}" dt="2024-02-25T22:12:19.010" v="0" actId="26606"/>
          <ac:cxnSpMkLst>
            <pc:docMk/>
            <pc:sldMk cId="3205586452" sldId="256"/>
            <ac:cxnSpMk id="13" creationId="{8D8181E6-BF6C-7868-46D1-88E2970D08F9}"/>
          </ac:cxnSpMkLst>
        </pc:cxnChg>
      </pc:sldChg>
      <pc:sldChg chg="addSp delSp modSp new mod setBg">
        <pc:chgData name="Pettit, Nolan A" userId="1d393955-9273-4d68-9cdc-bbad10296686" providerId="ADAL" clId="{F22B6AA8-B7F5-864A-886A-51AC2EBFA25A}" dt="2024-02-26T00:02:35.639" v="1063" actId="5793"/>
        <pc:sldMkLst>
          <pc:docMk/>
          <pc:sldMk cId="1448144569" sldId="257"/>
        </pc:sldMkLst>
        <pc:spChg chg="mod">
          <ac:chgData name="Pettit, Nolan A" userId="1d393955-9273-4d68-9cdc-bbad10296686" providerId="ADAL" clId="{F22B6AA8-B7F5-864A-886A-51AC2EBFA25A}" dt="2024-02-26T00:02:24.184" v="1057" actId="26606"/>
          <ac:spMkLst>
            <pc:docMk/>
            <pc:sldMk cId="1448144569" sldId="257"/>
            <ac:spMk id="2" creationId="{1E90C38B-5CB9-4B90-6AAD-C0B20312C7BD}"/>
          </ac:spMkLst>
        </pc:spChg>
        <pc:spChg chg="mod">
          <ac:chgData name="Pettit, Nolan A" userId="1d393955-9273-4d68-9cdc-bbad10296686" providerId="ADAL" clId="{F22B6AA8-B7F5-864A-886A-51AC2EBFA25A}" dt="2024-02-26T00:02:35.639" v="1063" actId="5793"/>
          <ac:spMkLst>
            <pc:docMk/>
            <pc:sldMk cId="1448144569" sldId="257"/>
            <ac:spMk id="3" creationId="{EF282C6A-DE0F-2917-6E89-EE5BB69C486A}"/>
          </ac:spMkLst>
        </pc:spChg>
        <pc:spChg chg="add del">
          <ac:chgData name="Pettit, Nolan A" userId="1d393955-9273-4d68-9cdc-bbad10296686" providerId="ADAL" clId="{F22B6AA8-B7F5-864A-886A-51AC2EBFA25A}" dt="2024-02-25T22:15:18.162" v="122" actId="26606"/>
          <ac:spMkLst>
            <pc:docMk/>
            <pc:sldMk cId="1448144569" sldId="257"/>
            <ac:spMk id="9" creationId="{460B0EFB-53ED-4F35-B05D-F658EA021C65}"/>
          </ac:spMkLst>
        </pc:spChg>
        <pc:spChg chg="add del">
          <ac:chgData name="Pettit, Nolan A" userId="1d393955-9273-4d68-9cdc-bbad10296686" providerId="ADAL" clId="{F22B6AA8-B7F5-864A-886A-51AC2EBFA25A}" dt="2024-02-25T22:15:18.162" v="122" actId="26606"/>
          <ac:spMkLst>
            <pc:docMk/>
            <pc:sldMk cId="1448144569" sldId="257"/>
            <ac:spMk id="11" creationId="{835EF3DD-7D43-4A27-8967-A92FD8CC9365}"/>
          </ac:spMkLst>
        </pc:spChg>
        <pc:spChg chg="add del">
          <ac:chgData name="Pettit, Nolan A" userId="1d393955-9273-4d68-9cdc-bbad10296686" providerId="ADAL" clId="{F22B6AA8-B7F5-864A-886A-51AC2EBFA25A}" dt="2024-02-25T22:15:26.667" v="124" actId="26606"/>
          <ac:spMkLst>
            <pc:docMk/>
            <pc:sldMk cId="1448144569" sldId="257"/>
            <ac:spMk id="13" creationId="{B10BB131-AC8E-4A8E-A5D1-36260F720C3B}"/>
          </ac:spMkLst>
        </pc:spChg>
        <pc:spChg chg="add del">
          <ac:chgData name="Pettit, Nolan A" userId="1d393955-9273-4d68-9cdc-bbad10296686" providerId="ADAL" clId="{F22B6AA8-B7F5-864A-886A-51AC2EBFA25A}" dt="2024-02-25T22:15:26.667" v="124" actId="26606"/>
          <ac:spMkLst>
            <pc:docMk/>
            <pc:sldMk cId="1448144569" sldId="257"/>
            <ac:spMk id="14" creationId="{D3F3A98B-FC65-4638-942D-043D907013AE}"/>
          </ac:spMkLst>
        </pc:spChg>
        <pc:spChg chg="add del">
          <ac:chgData name="Pettit, Nolan A" userId="1d393955-9273-4d68-9cdc-bbad10296686" providerId="ADAL" clId="{F22B6AA8-B7F5-864A-886A-51AC2EBFA25A}" dt="2024-02-25T22:15:26.667" v="124" actId="26606"/>
          <ac:spMkLst>
            <pc:docMk/>
            <pc:sldMk cId="1448144569" sldId="257"/>
            <ac:spMk id="15" creationId="{FA23A907-97FB-4A8F-880A-DD77401C4296}"/>
          </ac:spMkLst>
        </pc:spChg>
        <pc:spChg chg="add del">
          <ac:chgData name="Pettit, Nolan A" userId="1d393955-9273-4d68-9cdc-bbad10296686" providerId="ADAL" clId="{F22B6AA8-B7F5-864A-886A-51AC2EBFA25A}" dt="2024-02-25T22:15:26.667" v="124" actId="26606"/>
          <ac:spMkLst>
            <pc:docMk/>
            <pc:sldMk cId="1448144569" sldId="257"/>
            <ac:spMk id="17" creationId="{5B7778FC-632E-4DCA-A7CB-0D7731CCF970}"/>
          </ac:spMkLst>
        </pc:spChg>
        <pc:spChg chg="add del">
          <ac:chgData name="Pettit, Nolan A" userId="1d393955-9273-4d68-9cdc-bbad10296686" providerId="ADAL" clId="{F22B6AA8-B7F5-864A-886A-51AC2EBFA25A}" dt="2024-02-25T22:27:09.577" v="799" actId="26606"/>
          <ac:spMkLst>
            <pc:docMk/>
            <pc:sldMk cId="1448144569" sldId="257"/>
            <ac:spMk id="19" creationId="{66A3F9DB-B144-47A4-9DB2-706C3908B28B}"/>
          </ac:spMkLst>
        </pc:spChg>
        <pc:spChg chg="add del">
          <ac:chgData name="Pettit, Nolan A" userId="1d393955-9273-4d68-9cdc-bbad10296686" providerId="ADAL" clId="{F22B6AA8-B7F5-864A-886A-51AC2EBFA25A}" dt="2024-02-25T22:27:09.577" v="799" actId="26606"/>
          <ac:spMkLst>
            <pc:docMk/>
            <pc:sldMk cId="1448144569" sldId="257"/>
            <ac:spMk id="20" creationId="{3D9A74CD-249A-437B-A289-413676038C54}"/>
          </ac:spMkLst>
        </pc:spChg>
        <pc:spChg chg="add del">
          <ac:chgData name="Pettit, Nolan A" userId="1d393955-9273-4d68-9cdc-bbad10296686" providerId="ADAL" clId="{F22B6AA8-B7F5-864A-886A-51AC2EBFA25A}" dt="2024-02-25T22:27:09.577" v="799" actId="26606"/>
          <ac:spMkLst>
            <pc:docMk/>
            <pc:sldMk cId="1448144569" sldId="257"/>
            <ac:spMk id="22" creationId="{B10BB131-AC8E-4A8E-A5D1-36260F720C3B}"/>
          </ac:spMkLst>
        </pc:spChg>
        <pc:spChg chg="add del">
          <ac:chgData name="Pettit, Nolan A" userId="1d393955-9273-4d68-9cdc-bbad10296686" providerId="ADAL" clId="{F22B6AA8-B7F5-864A-886A-51AC2EBFA25A}" dt="2024-02-25T22:27:09.577" v="799" actId="26606"/>
          <ac:spMkLst>
            <pc:docMk/>
            <pc:sldMk cId="1448144569" sldId="257"/>
            <ac:spMk id="23" creationId="{5B7778FC-632E-4DCA-A7CB-0D7731CCF970}"/>
          </ac:spMkLst>
        </pc:spChg>
        <pc:spChg chg="add del">
          <ac:chgData name="Pettit, Nolan A" userId="1d393955-9273-4d68-9cdc-bbad10296686" providerId="ADAL" clId="{F22B6AA8-B7F5-864A-886A-51AC2EBFA25A}" dt="2024-02-25T22:27:09.577" v="799" actId="26606"/>
          <ac:spMkLst>
            <pc:docMk/>
            <pc:sldMk cId="1448144569" sldId="257"/>
            <ac:spMk id="24" creationId="{FA23A907-97FB-4A8F-880A-DD77401C4296}"/>
          </ac:spMkLst>
        </pc:spChg>
        <pc:spChg chg="add del">
          <ac:chgData name="Pettit, Nolan A" userId="1d393955-9273-4d68-9cdc-bbad10296686" providerId="ADAL" clId="{F22B6AA8-B7F5-864A-886A-51AC2EBFA25A}" dt="2024-02-26T00:02:24.184" v="1057" actId="26606"/>
          <ac:spMkLst>
            <pc:docMk/>
            <pc:sldMk cId="1448144569" sldId="257"/>
            <ac:spMk id="29" creationId="{907EF6B7-1338-4443-8C46-6A318D952DFD}"/>
          </ac:spMkLst>
        </pc:spChg>
        <pc:spChg chg="add del">
          <ac:chgData name="Pettit, Nolan A" userId="1d393955-9273-4d68-9cdc-bbad10296686" providerId="ADAL" clId="{F22B6AA8-B7F5-864A-886A-51AC2EBFA25A}" dt="2024-02-26T00:02:24.184" v="1057" actId="26606"/>
          <ac:spMkLst>
            <pc:docMk/>
            <pc:sldMk cId="1448144569" sldId="257"/>
            <ac:spMk id="31" creationId="{DAAE4CDD-124C-4DCF-9584-B6033B545DD5}"/>
          </ac:spMkLst>
        </pc:spChg>
        <pc:spChg chg="add del">
          <ac:chgData name="Pettit, Nolan A" userId="1d393955-9273-4d68-9cdc-bbad10296686" providerId="ADAL" clId="{F22B6AA8-B7F5-864A-886A-51AC2EBFA25A}" dt="2024-02-26T00:02:24.184" v="1057" actId="26606"/>
          <ac:spMkLst>
            <pc:docMk/>
            <pc:sldMk cId="1448144569" sldId="257"/>
            <ac:spMk id="33" creationId="{081E4A58-353D-44AE-B2FC-2A74E2E400F7}"/>
          </ac:spMkLst>
        </pc:spChg>
        <pc:spChg chg="add del">
          <ac:chgData name="Pettit, Nolan A" userId="1d393955-9273-4d68-9cdc-bbad10296686" providerId="ADAL" clId="{F22B6AA8-B7F5-864A-886A-51AC2EBFA25A}" dt="2024-02-26T00:02:24.171" v="1056" actId="26606"/>
          <ac:spMkLst>
            <pc:docMk/>
            <pc:sldMk cId="1448144569" sldId="257"/>
            <ac:spMk id="38" creationId="{389575E1-3389-451A-A5F7-27854C25C599}"/>
          </ac:spMkLst>
        </pc:spChg>
        <pc:spChg chg="add">
          <ac:chgData name="Pettit, Nolan A" userId="1d393955-9273-4d68-9cdc-bbad10296686" providerId="ADAL" clId="{F22B6AA8-B7F5-864A-886A-51AC2EBFA25A}" dt="2024-02-26T00:02:24.184" v="1057" actId="26606"/>
          <ac:spMkLst>
            <pc:docMk/>
            <pc:sldMk cId="1448144569" sldId="257"/>
            <ac:spMk id="39" creationId="{460B0EFB-53ED-4F35-B05D-F658EA021C65}"/>
          </ac:spMkLst>
        </pc:spChg>
        <pc:spChg chg="add del">
          <ac:chgData name="Pettit, Nolan A" userId="1d393955-9273-4d68-9cdc-bbad10296686" providerId="ADAL" clId="{F22B6AA8-B7F5-864A-886A-51AC2EBFA25A}" dt="2024-02-26T00:02:24.171" v="1056" actId="26606"/>
          <ac:spMkLst>
            <pc:docMk/>
            <pc:sldMk cId="1448144569" sldId="257"/>
            <ac:spMk id="40" creationId="{A53CCC5C-D88E-40FB-B30B-23DCDBD01D37}"/>
          </ac:spMkLst>
        </pc:spChg>
        <pc:spChg chg="add">
          <ac:chgData name="Pettit, Nolan A" userId="1d393955-9273-4d68-9cdc-bbad10296686" providerId="ADAL" clId="{F22B6AA8-B7F5-864A-886A-51AC2EBFA25A}" dt="2024-02-26T00:02:24.184" v="1057" actId="26606"/>
          <ac:spMkLst>
            <pc:docMk/>
            <pc:sldMk cId="1448144569" sldId="257"/>
            <ac:spMk id="41" creationId="{835EF3DD-7D43-4A27-8967-A92FD8CC9365}"/>
          </ac:spMkLst>
        </pc:spChg>
        <pc:spChg chg="add del">
          <ac:chgData name="Pettit, Nolan A" userId="1d393955-9273-4d68-9cdc-bbad10296686" providerId="ADAL" clId="{F22B6AA8-B7F5-864A-886A-51AC2EBFA25A}" dt="2024-02-26T00:02:24.171" v="1056" actId="26606"/>
          <ac:spMkLst>
            <pc:docMk/>
            <pc:sldMk cId="1448144569" sldId="257"/>
            <ac:spMk id="42" creationId="{081E4A58-353D-44AE-B2FC-2A74E2E400F7}"/>
          </ac:spMkLst>
        </pc:spChg>
        <pc:picChg chg="add del">
          <ac:chgData name="Pettit, Nolan A" userId="1d393955-9273-4d68-9cdc-bbad10296686" providerId="ADAL" clId="{F22B6AA8-B7F5-864A-886A-51AC2EBFA25A}" dt="2024-02-25T22:15:18.162" v="122" actId="26606"/>
          <ac:picMkLst>
            <pc:docMk/>
            <pc:sldMk cId="1448144569" sldId="257"/>
            <ac:picMk id="5" creationId="{63F6A1C9-B5D1-D6E6-73F4-EDEDD3B3D7A0}"/>
          </ac:picMkLst>
        </pc:picChg>
        <pc:picChg chg="add del">
          <ac:chgData name="Pettit, Nolan A" userId="1d393955-9273-4d68-9cdc-bbad10296686" providerId="ADAL" clId="{F22B6AA8-B7F5-864A-886A-51AC2EBFA25A}" dt="2024-02-25T22:15:26.667" v="124" actId="26606"/>
          <ac:picMkLst>
            <pc:docMk/>
            <pc:sldMk cId="1448144569" sldId="257"/>
            <ac:picMk id="16" creationId="{C2F56716-F86D-B1BF-4A80-D91CC7DC1B99}"/>
          </ac:picMkLst>
        </pc:picChg>
        <pc:picChg chg="add del">
          <ac:chgData name="Pettit, Nolan A" userId="1d393955-9273-4d68-9cdc-bbad10296686" providerId="ADAL" clId="{F22B6AA8-B7F5-864A-886A-51AC2EBFA25A}" dt="2024-02-25T22:27:07.250" v="798" actId="478"/>
          <ac:picMkLst>
            <pc:docMk/>
            <pc:sldMk cId="1448144569" sldId="257"/>
            <ac:picMk id="21" creationId="{FD13A851-0236-B398-D67A-C57BC825C7FB}"/>
          </ac:picMkLst>
        </pc:picChg>
        <pc:picChg chg="add">
          <ac:chgData name="Pettit, Nolan A" userId="1d393955-9273-4d68-9cdc-bbad10296686" providerId="ADAL" clId="{F22B6AA8-B7F5-864A-886A-51AC2EBFA25A}" dt="2024-02-26T00:02:24.184" v="1057" actId="26606"/>
          <ac:picMkLst>
            <pc:docMk/>
            <pc:sldMk cId="1448144569" sldId="257"/>
            <ac:picMk id="35" creationId="{A7454E34-FFE0-9B67-9054-6ABA49604088}"/>
          </ac:picMkLst>
        </pc:picChg>
      </pc:sldChg>
      <pc:sldChg chg="addSp delSp modSp mod setBg">
        <pc:chgData name="Pettit, Nolan A" userId="1d393955-9273-4d68-9cdc-bbad10296686" providerId="ADAL" clId="{F22B6AA8-B7F5-864A-886A-51AC2EBFA25A}" dt="2024-02-26T00:03:14.952" v="1066" actId="2710"/>
        <pc:sldMkLst>
          <pc:docMk/>
          <pc:sldMk cId="1911071450" sldId="258"/>
        </pc:sldMkLst>
        <pc:spChg chg="mod">
          <ac:chgData name="Pettit, Nolan A" userId="1d393955-9273-4d68-9cdc-bbad10296686" providerId="ADAL" clId="{F22B6AA8-B7F5-864A-886A-51AC2EBFA25A}" dt="2024-02-26T00:02:41.843" v="1064" actId="26606"/>
          <ac:spMkLst>
            <pc:docMk/>
            <pc:sldMk cId="1911071450" sldId="258"/>
            <ac:spMk id="2" creationId="{012CE9A3-3323-2D27-A2DD-D6A9230F4CA1}"/>
          </ac:spMkLst>
        </pc:spChg>
        <pc:spChg chg="mod">
          <ac:chgData name="Pettit, Nolan A" userId="1d393955-9273-4d68-9cdc-bbad10296686" providerId="ADAL" clId="{F22B6AA8-B7F5-864A-886A-51AC2EBFA25A}" dt="2024-02-26T00:03:14.952" v="1066" actId="2710"/>
          <ac:spMkLst>
            <pc:docMk/>
            <pc:sldMk cId="1911071450" sldId="258"/>
            <ac:spMk id="3" creationId="{6C7EC3A4-265D-D4D2-3C34-7B0B108E8DC5}"/>
          </ac:spMkLst>
        </pc:spChg>
        <pc:spChg chg="add del mod">
          <ac:chgData name="Pettit, Nolan A" userId="1d393955-9273-4d68-9cdc-bbad10296686" providerId="ADAL" clId="{F22B6AA8-B7F5-864A-886A-51AC2EBFA25A}" dt="2024-02-25T22:23:06.952" v="566" actId="478"/>
          <ac:spMkLst>
            <pc:docMk/>
            <pc:sldMk cId="1911071450" sldId="258"/>
            <ac:spMk id="5" creationId="{3843DB28-CCCF-042C-18C5-DADE2B5D74AD}"/>
          </ac:spMkLst>
        </pc:spChg>
        <pc:spChg chg="add del">
          <ac:chgData name="Pettit, Nolan A" userId="1d393955-9273-4d68-9cdc-bbad10296686" providerId="ADAL" clId="{F22B6AA8-B7F5-864A-886A-51AC2EBFA25A}" dt="2024-02-25T22:23:58.828" v="578" actId="26606"/>
          <ac:spMkLst>
            <pc:docMk/>
            <pc:sldMk cId="1911071450" sldId="258"/>
            <ac:spMk id="8" creationId="{F837543A-6020-4505-A233-C9DB4BF74011}"/>
          </ac:spMkLst>
        </pc:spChg>
        <pc:spChg chg="add del">
          <ac:chgData name="Pettit, Nolan A" userId="1d393955-9273-4d68-9cdc-bbad10296686" providerId="ADAL" clId="{F22B6AA8-B7F5-864A-886A-51AC2EBFA25A}" dt="2024-02-25T22:23:42.223" v="570" actId="26606"/>
          <ac:spMkLst>
            <pc:docMk/>
            <pc:sldMk cId="1911071450" sldId="258"/>
            <ac:spMk id="9" creationId="{66A3F9DB-B144-47A4-9DB2-706C3908B28B}"/>
          </ac:spMkLst>
        </pc:spChg>
        <pc:spChg chg="add del">
          <ac:chgData name="Pettit, Nolan A" userId="1d393955-9273-4d68-9cdc-bbad10296686" providerId="ADAL" clId="{F22B6AA8-B7F5-864A-886A-51AC2EBFA25A}" dt="2024-02-25T22:23:58.828" v="578" actId="26606"/>
          <ac:spMkLst>
            <pc:docMk/>
            <pc:sldMk cId="1911071450" sldId="258"/>
            <ac:spMk id="10" creationId="{35B16301-FB18-48BA-A6DD-C37CAF6F9A18}"/>
          </ac:spMkLst>
        </pc:spChg>
        <pc:spChg chg="add del">
          <ac:chgData name="Pettit, Nolan A" userId="1d393955-9273-4d68-9cdc-bbad10296686" providerId="ADAL" clId="{F22B6AA8-B7F5-864A-886A-51AC2EBFA25A}" dt="2024-02-25T22:23:42.223" v="570" actId="26606"/>
          <ac:spMkLst>
            <pc:docMk/>
            <pc:sldMk cId="1911071450" sldId="258"/>
            <ac:spMk id="11" creationId="{3D9A74CD-249A-437B-A289-413676038C54}"/>
          </ac:spMkLst>
        </pc:spChg>
        <pc:spChg chg="add del">
          <ac:chgData name="Pettit, Nolan A" userId="1d393955-9273-4d68-9cdc-bbad10296686" providerId="ADAL" clId="{F22B6AA8-B7F5-864A-886A-51AC2EBFA25A}" dt="2024-02-25T22:23:58.828" v="578" actId="26606"/>
          <ac:spMkLst>
            <pc:docMk/>
            <pc:sldMk cId="1911071450" sldId="258"/>
            <ac:spMk id="12" creationId="{C3C0D90E-074A-4F52-9B11-B52BEF4BCBE5}"/>
          </ac:spMkLst>
        </pc:spChg>
        <pc:spChg chg="add del">
          <ac:chgData name="Pettit, Nolan A" userId="1d393955-9273-4d68-9cdc-bbad10296686" providerId="ADAL" clId="{F22B6AA8-B7F5-864A-886A-51AC2EBFA25A}" dt="2024-02-25T22:23:42.223" v="570" actId="26606"/>
          <ac:spMkLst>
            <pc:docMk/>
            <pc:sldMk cId="1911071450" sldId="258"/>
            <ac:spMk id="13" creationId="{B10BB131-AC8E-4A8E-A5D1-36260F720C3B}"/>
          </ac:spMkLst>
        </pc:spChg>
        <pc:spChg chg="add del">
          <ac:chgData name="Pettit, Nolan A" userId="1d393955-9273-4d68-9cdc-bbad10296686" providerId="ADAL" clId="{F22B6AA8-B7F5-864A-886A-51AC2EBFA25A}" dt="2024-02-25T22:23:58.828" v="578" actId="26606"/>
          <ac:spMkLst>
            <pc:docMk/>
            <pc:sldMk cId="1911071450" sldId="258"/>
            <ac:spMk id="14" creationId="{CABBD4C1-E6F8-46F6-8152-A8A97490BF4D}"/>
          </ac:spMkLst>
        </pc:spChg>
        <pc:spChg chg="add del">
          <ac:chgData name="Pettit, Nolan A" userId="1d393955-9273-4d68-9cdc-bbad10296686" providerId="ADAL" clId="{F22B6AA8-B7F5-864A-886A-51AC2EBFA25A}" dt="2024-02-25T22:23:42.223" v="570" actId="26606"/>
          <ac:spMkLst>
            <pc:docMk/>
            <pc:sldMk cId="1911071450" sldId="258"/>
            <ac:spMk id="15" creationId="{5B7778FC-632E-4DCA-A7CB-0D7731CCF970}"/>
          </ac:spMkLst>
        </pc:spChg>
        <pc:spChg chg="add del">
          <ac:chgData name="Pettit, Nolan A" userId="1d393955-9273-4d68-9cdc-bbad10296686" providerId="ADAL" clId="{F22B6AA8-B7F5-864A-886A-51AC2EBFA25A}" dt="2024-02-25T22:23:58.828" v="578" actId="26606"/>
          <ac:spMkLst>
            <pc:docMk/>
            <pc:sldMk cId="1911071450" sldId="258"/>
            <ac:spMk id="16" creationId="{83BA5EF5-1FE9-4BF9-83BB-269BCDDF6156}"/>
          </ac:spMkLst>
        </pc:spChg>
        <pc:spChg chg="add del">
          <ac:chgData name="Pettit, Nolan A" userId="1d393955-9273-4d68-9cdc-bbad10296686" providerId="ADAL" clId="{F22B6AA8-B7F5-864A-886A-51AC2EBFA25A}" dt="2024-02-25T22:23:42.223" v="570" actId="26606"/>
          <ac:spMkLst>
            <pc:docMk/>
            <pc:sldMk cId="1911071450" sldId="258"/>
            <ac:spMk id="17" creationId="{FA23A907-97FB-4A8F-880A-DD77401C4296}"/>
          </ac:spMkLst>
        </pc:spChg>
        <pc:spChg chg="add del">
          <ac:chgData name="Pettit, Nolan A" userId="1d393955-9273-4d68-9cdc-bbad10296686" providerId="ADAL" clId="{F22B6AA8-B7F5-864A-886A-51AC2EBFA25A}" dt="2024-02-25T22:23:58.828" v="578" actId="26606"/>
          <ac:spMkLst>
            <pc:docMk/>
            <pc:sldMk cId="1911071450" sldId="258"/>
            <ac:spMk id="20" creationId="{88853921-7BC9-4BDE-ACAB-133C683C82D6}"/>
          </ac:spMkLst>
        </pc:spChg>
        <pc:spChg chg="add del">
          <ac:chgData name="Pettit, Nolan A" userId="1d393955-9273-4d68-9cdc-bbad10296686" providerId="ADAL" clId="{F22B6AA8-B7F5-864A-886A-51AC2EBFA25A}" dt="2024-02-25T22:23:58.828" v="578" actId="26606"/>
          <ac:spMkLst>
            <pc:docMk/>
            <pc:sldMk cId="1911071450" sldId="258"/>
            <ac:spMk id="22" creationId="{09192968-3AE7-4470-A61C-97294BB92731}"/>
          </ac:spMkLst>
        </pc:spChg>
        <pc:spChg chg="add del">
          <ac:chgData name="Pettit, Nolan A" userId="1d393955-9273-4d68-9cdc-bbad10296686" providerId="ADAL" clId="{F22B6AA8-B7F5-864A-886A-51AC2EBFA25A}" dt="2024-02-25T22:23:58.828" v="578" actId="26606"/>
          <ac:spMkLst>
            <pc:docMk/>
            <pc:sldMk cId="1911071450" sldId="258"/>
            <ac:spMk id="24" creationId="{3AB72E55-43E4-4356-BFE8-E2102CB0B505}"/>
          </ac:spMkLst>
        </pc:spChg>
        <pc:spChg chg="add del">
          <ac:chgData name="Pettit, Nolan A" userId="1d393955-9273-4d68-9cdc-bbad10296686" providerId="ADAL" clId="{F22B6AA8-B7F5-864A-886A-51AC2EBFA25A}" dt="2024-02-26T00:02:41.843" v="1064" actId="26606"/>
          <ac:spMkLst>
            <pc:docMk/>
            <pc:sldMk cId="1911071450" sldId="258"/>
            <ac:spMk id="29" creationId="{907EF6B7-1338-4443-8C46-6A318D952DFD}"/>
          </ac:spMkLst>
        </pc:spChg>
        <pc:spChg chg="add del">
          <ac:chgData name="Pettit, Nolan A" userId="1d393955-9273-4d68-9cdc-bbad10296686" providerId="ADAL" clId="{F22B6AA8-B7F5-864A-886A-51AC2EBFA25A}" dt="2024-02-25T22:23:58.820" v="577" actId="26606"/>
          <ac:spMkLst>
            <pc:docMk/>
            <pc:sldMk cId="1911071450" sldId="258"/>
            <ac:spMk id="30" creationId="{460B0EFB-53ED-4F35-B05D-F658EA021C65}"/>
          </ac:spMkLst>
        </pc:spChg>
        <pc:spChg chg="add del">
          <ac:chgData name="Pettit, Nolan A" userId="1d393955-9273-4d68-9cdc-bbad10296686" providerId="ADAL" clId="{F22B6AA8-B7F5-864A-886A-51AC2EBFA25A}" dt="2024-02-26T00:02:41.843" v="1064" actId="26606"/>
          <ac:spMkLst>
            <pc:docMk/>
            <pc:sldMk cId="1911071450" sldId="258"/>
            <ac:spMk id="31" creationId="{DAAE4CDD-124C-4DCF-9584-B6033B545DD5}"/>
          </ac:spMkLst>
        </pc:spChg>
        <pc:spChg chg="add del">
          <ac:chgData name="Pettit, Nolan A" userId="1d393955-9273-4d68-9cdc-bbad10296686" providerId="ADAL" clId="{F22B6AA8-B7F5-864A-886A-51AC2EBFA25A}" dt="2024-02-25T22:23:58.820" v="577" actId="26606"/>
          <ac:spMkLst>
            <pc:docMk/>
            <pc:sldMk cId="1911071450" sldId="258"/>
            <ac:spMk id="32" creationId="{835EF3DD-7D43-4A27-8967-A92FD8CC9365}"/>
          </ac:spMkLst>
        </pc:spChg>
        <pc:spChg chg="add del">
          <ac:chgData name="Pettit, Nolan A" userId="1d393955-9273-4d68-9cdc-bbad10296686" providerId="ADAL" clId="{F22B6AA8-B7F5-864A-886A-51AC2EBFA25A}" dt="2024-02-26T00:02:41.843" v="1064" actId="26606"/>
          <ac:spMkLst>
            <pc:docMk/>
            <pc:sldMk cId="1911071450" sldId="258"/>
            <ac:spMk id="33" creationId="{081E4A58-353D-44AE-B2FC-2A74E2E400F7}"/>
          </ac:spMkLst>
        </pc:spChg>
        <pc:spChg chg="add">
          <ac:chgData name="Pettit, Nolan A" userId="1d393955-9273-4d68-9cdc-bbad10296686" providerId="ADAL" clId="{F22B6AA8-B7F5-864A-886A-51AC2EBFA25A}" dt="2024-02-26T00:02:41.843" v="1064" actId="26606"/>
          <ac:spMkLst>
            <pc:docMk/>
            <pc:sldMk cId="1911071450" sldId="258"/>
            <ac:spMk id="39" creationId="{460B0EFB-53ED-4F35-B05D-F658EA021C65}"/>
          </ac:spMkLst>
        </pc:spChg>
        <pc:spChg chg="add">
          <ac:chgData name="Pettit, Nolan A" userId="1d393955-9273-4d68-9cdc-bbad10296686" providerId="ADAL" clId="{F22B6AA8-B7F5-864A-886A-51AC2EBFA25A}" dt="2024-02-26T00:02:41.843" v="1064" actId="26606"/>
          <ac:spMkLst>
            <pc:docMk/>
            <pc:sldMk cId="1911071450" sldId="258"/>
            <ac:spMk id="41" creationId="{835EF3DD-7D43-4A27-8967-A92FD8CC9365}"/>
          </ac:spMkLst>
        </pc:spChg>
        <pc:picChg chg="add del">
          <ac:chgData name="Pettit, Nolan A" userId="1d393955-9273-4d68-9cdc-bbad10296686" providerId="ADAL" clId="{F22B6AA8-B7F5-864A-886A-51AC2EBFA25A}" dt="2024-02-25T22:23:42.223" v="570" actId="26606"/>
          <ac:picMkLst>
            <pc:docMk/>
            <pc:sldMk cId="1911071450" sldId="258"/>
            <ac:picMk id="6" creationId="{FD4BED1F-8E50-00B6-F615-94DE260EB880}"/>
          </ac:picMkLst>
        </pc:picChg>
        <pc:picChg chg="add del">
          <ac:chgData name="Pettit, Nolan A" userId="1d393955-9273-4d68-9cdc-bbad10296686" providerId="ADAL" clId="{F22B6AA8-B7F5-864A-886A-51AC2EBFA25A}" dt="2024-02-25T22:23:58.820" v="577" actId="26606"/>
          <ac:picMkLst>
            <pc:docMk/>
            <pc:sldMk cId="1911071450" sldId="258"/>
            <ac:picMk id="26" creationId="{BBB9AC8D-27AB-D822-80D3-363252BD330F}"/>
          </ac:picMkLst>
        </pc:picChg>
        <pc:picChg chg="add">
          <ac:chgData name="Pettit, Nolan A" userId="1d393955-9273-4d68-9cdc-bbad10296686" providerId="ADAL" clId="{F22B6AA8-B7F5-864A-886A-51AC2EBFA25A}" dt="2024-02-26T00:02:41.843" v="1064" actId="26606"/>
          <ac:picMkLst>
            <pc:docMk/>
            <pc:sldMk cId="1911071450" sldId="258"/>
            <ac:picMk id="35" creationId="{69A5ECC8-A614-4595-2D32-C5F65024AADF}"/>
          </ac:picMkLst>
        </pc:picChg>
        <pc:cxnChg chg="add del">
          <ac:chgData name="Pettit, Nolan A" userId="1d393955-9273-4d68-9cdc-bbad10296686" providerId="ADAL" clId="{F22B6AA8-B7F5-864A-886A-51AC2EBFA25A}" dt="2024-02-25T22:23:58.828" v="578" actId="26606"/>
          <ac:cxnSpMkLst>
            <pc:docMk/>
            <pc:sldMk cId="1911071450" sldId="258"/>
            <ac:cxnSpMk id="18" creationId="{4B3BCACB-5880-460B-9606-8C433A9AF99D}"/>
          </ac:cxnSpMkLst>
        </pc:cxnChg>
      </pc:sldChg>
      <pc:sldChg chg="addSp delSp modSp new mod setBg">
        <pc:chgData name="Pettit, Nolan A" userId="1d393955-9273-4d68-9cdc-bbad10296686" providerId="ADAL" clId="{F22B6AA8-B7F5-864A-886A-51AC2EBFA25A}" dt="2024-02-26T00:03:47.185" v="1070" actId="403"/>
        <pc:sldMkLst>
          <pc:docMk/>
          <pc:sldMk cId="3837023771" sldId="259"/>
        </pc:sldMkLst>
        <pc:spChg chg="mod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2" creationId="{158EF0B7-BD8C-1A17-0EA1-7D634F15EC45}"/>
          </ac:spMkLst>
        </pc:spChg>
        <pc:spChg chg="mod">
          <ac:chgData name="Pettit, Nolan A" userId="1d393955-9273-4d68-9cdc-bbad10296686" providerId="ADAL" clId="{F22B6AA8-B7F5-864A-886A-51AC2EBFA25A}" dt="2024-02-26T00:03:47.185" v="1070" actId="403"/>
          <ac:spMkLst>
            <pc:docMk/>
            <pc:sldMk cId="3837023771" sldId="259"/>
            <ac:spMk id="3" creationId="{719B642B-5536-554B-F060-B27ED6711745}"/>
          </ac:spMkLst>
        </pc:spChg>
        <pc:spChg chg="add del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8" creationId="{907EF6B7-1338-4443-8C46-6A318D952DFD}"/>
          </ac:spMkLst>
        </pc:spChg>
        <pc:spChg chg="add del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10" creationId="{DAAE4CDD-124C-4DCF-9584-B6033B545DD5}"/>
          </ac:spMkLst>
        </pc:spChg>
        <pc:spChg chg="add del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12" creationId="{081E4A58-353D-44AE-B2FC-2A74E2E400F7}"/>
          </ac:spMkLst>
        </pc:spChg>
        <pc:spChg chg="add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17" creationId="{1709F1D5-B0F1-4714-A239-E5B61C161915}"/>
          </ac:spMkLst>
        </pc:spChg>
        <pc:spChg chg="add del">
          <ac:chgData name="Pettit, Nolan A" userId="1d393955-9273-4d68-9cdc-bbad10296686" providerId="ADAL" clId="{F22B6AA8-B7F5-864A-886A-51AC2EBFA25A}" dt="2024-02-26T00:03:36.980" v="1068" actId="26606"/>
          <ac:spMkLst>
            <pc:docMk/>
            <pc:sldMk cId="3837023771" sldId="259"/>
            <ac:spMk id="18" creationId="{D3F3A98B-FC65-4638-942D-043D907013AE}"/>
          </ac:spMkLst>
        </pc:spChg>
        <pc:spChg chg="add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19" creationId="{228FB460-D3FF-4440-A020-05982A09E517}"/>
          </ac:spMkLst>
        </pc:spChg>
        <pc:spChg chg="add del">
          <ac:chgData name="Pettit, Nolan A" userId="1d393955-9273-4d68-9cdc-bbad10296686" providerId="ADAL" clId="{F22B6AA8-B7F5-864A-886A-51AC2EBFA25A}" dt="2024-02-26T00:03:36.980" v="1068" actId="26606"/>
          <ac:spMkLst>
            <pc:docMk/>
            <pc:sldMk cId="3837023771" sldId="259"/>
            <ac:spMk id="20" creationId="{5B7778FC-632E-4DCA-A7CB-0D7731CCF970}"/>
          </ac:spMkLst>
        </pc:spChg>
        <pc:spChg chg="add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21" creationId="{14847E93-7DC1-4D4B-8829-B19AA7137C50}"/>
          </ac:spMkLst>
        </pc:spChg>
        <pc:spChg chg="add del">
          <ac:chgData name="Pettit, Nolan A" userId="1d393955-9273-4d68-9cdc-bbad10296686" providerId="ADAL" clId="{F22B6AA8-B7F5-864A-886A-51AC2EBFA25A}" dt="2024-02-26T00:03:36.980" v="1068" actId="26606"/>
          <ac:spMkLst>
            <pc:docMk/>
            <pc:sldMk cId="3837023771" sldId="259"/>
            <ac:spMk id="22" creationId="{B10BB131-AC8E-4A8E-A5D1-36260F720C3B}"/>
          </ac:spMkLst>
        </pc:spChg>
        <pc:spChg chg="add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23" creationId="{5566D6E1-03A1-4D73-A4E0-35D74D568A04}"/>
          </ac:spMkLst>
        </pc:spChg>
        <pc:spChg chg="add del">
          <ac:chgData name="Pettit, Nolan A" userId="1d393955-9273-4d68-9cdc-bbad10296686" providerId="ADAL" clId="{F22B6AA8-B7F5-864A-886A-51AC2EBFA25A}" dt="2024-02-26T00:03:36.980" v="1068" actId="26606"/>
          <ac:spMkLst>
            <pc:docMk/>
            <pc:sldMk cId="3837023771" sldId="259"/>
            <ac:spMk id="24" creationId="{FA23A907-97FB-4A8F-880A-DD77401C4296}"/>
          </ac:spMkLst>
        </pc:spChg>
        <pc:spChg chg="add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25" creationId="{9F835A99-04AC-494A-A572-AFE8413CC938}"/>
          </ac:spMkLst>
        </pc:spChg>
        <pc:spChg chg="add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27" creationId="{7B786209-1B0B-4CA9-9BDD-F7327066A84D}"/>
          </ac:spMkLst>
        </pc:spChg>
        <pc:spChg chg="add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29" creationId="{2D2964BB-484D-45AE-AD66-D407D0629652}"/>
          </ac:spMkLst>
        </pc:spChg>
        <pc:spChg chg="add">
          <ac:chgData name="Pettit, Nolan A" userId="1d393955-9273-4d68-9cdc-bbad10296686" providerId="ADAL" clId="{F22B6AA8-B7F5-864A-886A-51AC2EBFA25A}" dt="2024-02-26T00:03:36.998" v="1069" actId="26606"/>
          <ac:spMkLst>
            <pc:docMk/>
            <pc:sldMk cId="3837023771" sldId="259"/>
            <ac:spMk id="31" creationId="{6691AC69-A76E-4DAB-B565-468B6B87ACF3}"/>
          </ac:spMkLst>
        </pc:spChg>
        <pc:picChg chg="add del">
          <ac:chgData name="Pettit, Nolan A" userId="1d393955-9273-4d68-9cdc-bbad10296686" providerId="ADAL" clId="{F22B6AA8-B7F5-864A-886A-51AC2EBFA25A}" dt="2024-02-26T00:03:36.980" v="1068" actId="26606"/>
          <ac:picMkLst>
            <pc:docMk/>
            <pc:sldMk cId="3837023771" sldId="259"/>
            <ac:picMk id="14" creationId="{C02E4252-D8B9-2563-6A61-82738A3FC93E}"/>
          </ac:picMkLst>
        </pc:picChg>
      </pc:sldChg>
      <pc:sldChg chg="addSp delSp modSp new mod setBg">
        <pc:chgData name="Pettit, Nolan A" userId="1d393955-9273-4d68-9cdc-bbad10296686" providerId="ADAL" clId="{F22B6AA8-B7F5-864A-886A-51AC2EBFA25A}" dt="2024-02-26T17:43:04.673" v="1116" actId="26606"/>
        <pc:sldMkLst>
          <pc:docMk/>
          <pc:sldMk cId="1878487825" sldId="260"/>
        </pc:sldMkLst>
        <pc:spChg chg="mod">
          <ac:chgData name="Pettit, Nolan A" userId="1d393955-9273-4d68-9cdc-bbad10296686" providerId="ADAL" clId="{F22B6AA8-B7F5-864A-886A-51AC2EBFA25A}" dt="2024-02-26T17:43:04.673" v="1116" actId="26606"/>
          <ac:spMkLst>
            <pc:docMk/>
            <pc:sldMk cId="1878487825" sldId="260"/>
            <ac:spMk id="2" creationId="{453D8F37-FE20-1AFC-BF12-754D8503DF08}"/>
          </ac:spMkLst>
        </pc:spChg>
        <pc:spChg chg="mod">
          <ac:chgData name="Pettit, Nolan A" userId="1d393955-9273-4d68-9cdc-bbad10296686" providerId="ADAL" clId="{F22B6AA8-B7F5-864A-886A-51AC2EBFA25A}" dt="2024-02-26T17:43:04.673" v="1116" actId="26606"/>
          <ac:spMkLst>
            <pc:docMk/>
            <pc:sldMk cId="1878487825" sldId="260"/>
            <ac:spMk id="3" creationId="{8F51D5A5-7C9F-E277-4BE6-6ACC16540BE1}"/>
          </ac:spMkLst>
        </pc:spChg>
        <pc:spChg chg="add del">
          <ac:chgData name="Pettit, Nolan A" userId="1d393955-9273-4d68-9cdc-bbad10296686" providerId="ADAL" clId="{F22B6AA8-B7F5-864A-886A-51AC2EBFA25A}" dt="2024-02-26T00:04:16.970" v="1071" actId="26606"/>
          <ac:spMkLst>
            <pc:docMk/>
            <pc:sldMk cId="1878487825" sldId="260"/>
            <ac:spMk id="8" creationId="{907EF6B7-1338-4443-8C46-6A318D952DFD}"/>
          </ac:spMkLst>
        </pc:spChg>
        <pc:spChg chg="add del">
          <ac:chgData name="Pettit, Nolan A" userId="1d393955-9273-4d68-9cdc-bbad10296686" providerId="ADAL" clId="{F22B6AA8-B7F5-864A-886A-51AC2EBFA25A}" dt="2024-02-26T00:04:16.970" v="1071" actId="26606"/>
          <ac:spMkLst>
            <pc:docMk/>
            <pc:sldMk cId="1878487825" sldId="260"/>
            <ac:spMk id="10" creationId="{DAAE4CDD-124C-4DCF-9584-B6033B545DD5}"/>
          </ac:spMkLst>
        </pc:spChg>
        <pc:spChg chg="add del">
          <ac:chgData name="Pettit, Nolan A" userId="1d393955-9273-4d68-9cdc-bbad10296686" providerId="ADAL" clId="{F22B6AA8-B7F5-864A-886A-51AC2EBFA25A}" dt="2024-02-26T00:04:16.970" v="1071" actId="26606"/>
          <ac:spMkLst>
            <pc:docMk/>
            <pc:sldMk cId="1878487825" sldId="260"/>
            <ac:spMk id="12" creationId="{081E4A58-353D-44AE-B2FC-2A74E2E400F7}"/>
          </ac:spMkLst>
        </pc:spChg>
        <pc:spChg chg="add del">
          <ac:chgData name="Pettit, Nolan A" userId="1d393955-9273-4d68-9cdc-bbad10296686" providerId="ADAL" clId="{F22B6AA8-B7F5-864A-886A-51AC2EBFA25A}" dt="2024-02-26T17:43:04.673" v="1116" actId="26606"/>
          <ac:spMkLst>
            <pc:docMk/>
            <pc:sldMk cId="1878487825" sldId="260"/>
            <ac:spMk id="18" creationId="{460B0EFB-53ED-4F35-B05D-F658EA021C65}"/>
          </ac:spMkLst>
        </pc:spChg>
        <pc:spChg chg="add del">
          <ac:chgData name="Pettit, Nolan A" userId="1d393955-9273-4d68-9cdc-bbad10296686" providerId="ADAL" clId="{F22B6AA8-B7F5-864A-886A-51AC2EBFA25A}" dt="2024-02-26T17:43:04.673" v="1116" actId="26606"/>
          <ac:spMkLst>
            <pc:docMk/>
            <pc:sldMk cId="1878487825" sldId="260"/>
            <ac:spMk id="20" creationId="{835EF3DD-7D43-4A27-8967-A92FD8CC9365}"/>
          </ac:spMkLst>
        </pc:spChg>
        <pc:spChg chg="add">
          <ac:chgData name="Pettit, Nolan A" userId="1d393955-9273-4d68-9cdc-bbad10296686" providerId="ADAL" clId="{F22B6AA8-B7F5-864A-886A-51AC2EBFA25A}" dt="2024-02-26T17:43:04.673" v="1116" actId="26606"/>
          <ac:spMkLst>
            <pc:docMk/>
            <pc:sldMk cId="1878487825" sldId="260"/>
            <ac:spMk id="25" creationId="{DB304A14-32D0-4873-B914-423ED7B8DAFD}"/>
          </ac:spMkLst>
        </pc:spChg>
        <pc:spChg chg="add">
          <ac:chgData name="Pettit, Nolan A" userId="1d393955-9273-4d68-9cdc-bbad10296686" providerId="ADAL" clId="{F22B6AA8-B7F5-864A-886A-51AC2EBFA25A}" dt="2024-02-26T17:43:04.673" v="1116" actId="26606"/>
          <ac:spMkLst>
            <pc:docMk/>
            <pc:sldMk cId="1878487825" sldId="260"/>
            <ac:spMk id="27" creationId="{1D460C86-854F-4FB3-ABC2-E823D8FEB9DB}"/>
          </ac:spMkLst>
        </pc:spChg>
        <pc:spChg chg="add">
          <ac:chgData name="Pettit, Nolan A" userId="1d393955-9273-4d68-9cdc-bbad10296686" providerId="ADAL" clId="{F22B6AA8-B7F5-864A-886A-51AC2EBFA25A}" dt="2024-02-26T17:43:04.673" v="1116" actId="26606"/>
          <ac:spMkLst>
            <pc:docMk/>
            <pc:sldMk cId="1878487825" sldId="260"/>
            <ac:spMk id="29" creationId="{BB48116A-278A-4CC5-89D3-9DE8E8FF1245}"/>
          </ac:spMkLst>
        </pc:spChg>
        <pc:picChg chg="add mod ord">
          <ac:chgData name="Pettit, Nolan A" userId="1d393955-9273-4d68-9cdc-bbad10296686" providerId="ADAL" clId="{F22B6AA8-B7F5-864A-886A-51AC2EBFA25A}" dt="2024-02-26T17:43:04.673" v="1116" actId="26606"/>
          <ac:picMkLst>
            <pc:docMk/>
            <pc:sldMk cId="1878487825" sldId="260"/>
            <ac:picMk id="14" creationId="{F3FBA543-DF98-B180-2554-5AABEE941D7D}"/>
          </ac:picMkLst>
        </pc:picChg>
      </pc:sldChg>
      <pc:sldChg chg="addSp delSp modSp new mod setBg">
        <pc:chgData name="Pettit, Nolan A" userId="1d393955-9273-4d68-9cdc-bbad10296686" providerId="ADAL" clId="{F22B6AA8-B7F5-864A-886A-51AC2EBFA25A}" dt="2024-02-26T00:04:32.013" v="1072" actId="26606"/>
        <pc:sldMkLst>
          <pc:docMk/>
          <pc:sldMk cId="3314659003" sldId="261"/>
        </pc:sldMkLst>
        <pc:spChg chg="mod">
          <ac:chgData name="Pettit, Nolan A" userId="1d393955-9273-4d68-9cdc-bbad10296686" providerId="ADAL" clId="{F22B6AA8-B7F5-864A-886A-51AC2EBFA25A}" dt="2024-02-26T00:04:32.013" v="1072" actId="26606"/>
          <ac:spMkLst>
            <pc:docMk/>
            <pc:sldMk cId="3314659003" sldId="261"/>
            <ac:spMk id="2" creationId="{2157F864-2627-1175-C2E5-0A27C9BE65E5}"/>
          </ac:spMkLst>
        </pc:spChg>
        <pc:spChg chg="del mod">
          <ac:chgData name="Pettit, Nolan A" userId="1d393955-9273-4d68-9cdc-bbad10296686" providerId="ADAL" clId="{F22B6AA8-B7F5-864A-886A-51AC2EBFA25A}" dt="2024-02-26T00:04:32.013" v="1072" actId="26606"/>
          <ac:spMkLst>
            <pc:docMk/>
            <pc:sldMk cId="3314659003" sldId="261"/>
            <ac:spMk id="3" creationId="{F070143D-AB67-0514-328E-BDF33B81656E}"/>
          </ac:spMkLst>
        </pc:spChg>
        <pc:spChg chg="add del">
          <ac:chgData name="Pettit, Nolan A" userId="1d393955-9273-4d68-9cdc-bbad10296686" providerId="ADAL" clId="{F22B6AA8-B7F5-864A-886A-51AC2EBFA25A}" dt="2024-02-26T00:04:32.013" v="1072" actId="26606"/>
          <ac:spMkLst>
            <pc:docMk/>
            <pc:sldMk cId="3314659003" sldId="261"/>
            <ac:spMk id="8" creationId="{907EF6B7-1338-4443-8C46-6A318D952DFD}"/>
          </ac:spMkLst>
        </pc:spChg>
        <pc:spChg chg="add del">
          <ac:chgData name="Pettit, Nolan A" userId="1d393955-9273-4d68-9cdc-bbad10296686" providerId="ADAL" clId="{F22B6AA8-B7F5-864A-886A-51AC2EBFA25A}" dt="2024-02-26T00:04:32.013" v="1072" actId="26606"/>
          <ac:spMkLst>
            <pc:docMk/>
            <pc:sldMk cId="3314659003" sldId="261"/>
            <ac:spMk id="10" creationId="{DAAE4CDD-124C-4DCF-9584-B6033B545DD5}"/>
          </ac:spMkLst>
        </pc:spChg>
        <pc:spChg chg="add del">
          <ac:chgData name="Pettit, Nolan A" userId="1d393955-9273-4d68-9cdc-bbad10296686" providerId="ADAL" clId="{F22B6AA8-B7F5-864A-886A-51AC2EBFA25A}" dt="2024-02-26T00:04:32.013" v="1072" actId="26606"/>
          <ac:spMkLst>
            <pc:docMk/>
            <pc:sldMk cId="3314659003" sldId="261"/>
            <ac:spMk id="12" creationId="{081E4A58-353D-44AE-B2FC-2A74E2E400F7}"/>
          </ac:spMkLst>
        </pc:spChg>
        <pc:spChg chg="add">
          <ac:chgData name="Pettit, Nolan A" userId="1d393955-9273-4d68-9cdc-bbad10296686" providerId="ADAL" clId="{F22B6AA8-B7F5-864A-886A-51AC2EBFA25A}" dt="2024-02-26T00:04:32.013" v="1072" actId="26606"/>
          <ac:spMkLst>
            <pc:docMk/>
            <pc:sldMk cId="3314659003" sldId="261"/>
            <ac:spMk id="18" creationId="{AE2B703B-46F9-481A-A605-82E2A828C4FA}"/>
          </ac:spMkLst>
        </pc:spChg>
        <pc:spChg chg="add">
          <ac:chgData name="Pettit, Nolan A" userId="1d393955-9273-4d68-9cdc-bbad10296686" providerId="ADAL" clId="{F22B6AA8-B7F5-864A-886A-51AC2EBFA25A}" dt="2024-02-26T00:04:32.013" v="1072" actId="26606"/>
          <ac:spMkLst>
            <pc:docMk/>
            <pc:sldMk cId="3314659003" sldId="261"/>
            <ac:spMk id="20" creationId="{F13BE4D7-0C3D-4906-B230-A1C5B4665CCF}"/>
          </ac:spMkLst>
        </pc:spChg>
        <pc:graphicFrameChg chg="add">
          <ac:chgData name="Pettit, Nolan A" userId="1d393955-9273-4d68-9cdc-bbad10296686" providerId="ADAL" clId="{F22B6AA8-B7F5-864A-886A-51AC2EBFA25A}" dt="2024-02-26T00:04:32.013" v="1072" actId="26606"/>
          <ac:graphicFrameMkLst>
            <pc:docMk/>
            <pc:sldMk cId="3314659003" sldId="261"/>
            <ac:graphicFrameMk id="14" creationId="{099E1A5C-E153-83C5-63DC-D3DC96256125}"/>
          </ac:graphicFrameMkLst>
        </pc:graphicFrameChg>
      </pc:sldChg>
      <pc:sldChg chg="addSp modSp new mod setBg">
        <pc:chgData name="Pettit, Nolan A" userId="1d393955-9273-4d68-9cdc-bbad10296686" providerId="ADAL" clId="{F22B6AA8-B7F5-864A-886A-51AC2EBFA25A}" dt="2024-02-25T22:31:48.017" v="1054" actId="26606"/>
        <pc:sldMkLst>
          <pc:docMk/>
          <pc:sldMk cId="2969882276" sldId="263"/>
        </pc:sldMkLst>
        <pc:spChg chg="mod">
          <ac:chgData name="Pettit, Nolan A" userId="1d393955-9273-4d68-9cdc-bbad10296686" providerId="ADAL" clId="{F22B6AA8-B7F5-864A-886A-51AC2EBFA25A}" dt="2024-02-25T22:31:48.017" v="1054" actId="26606"/>
          <ac:spMkLst>
            <pc:docMk/>
            <pc:sldMk cId="2969882276" sldId="263"/>
            <ac:spMk id="2" creationId="{00F8AFCF-9637-4718-0D4F-1223959D75D7}"/>
          </ac:spMkLst>
        </pc:spChg>
        <pc:spChg chg="mod">
          <ac:chgData name="Pettit, Nolan A" userId="1d393955-9273-4d68-9cdc-bbad10296686" providerId="ADAL" clId="{F22B6AA8-B7F5-864A-886A-51AC2EBFA25A}" dt="2024-02-25T22:31:48.017" v="1054" actId="26606"/>
          <ac:spMkLst>
            <pc:docMk/>
            <pc:sldMk cId="2969882276" sldId="263"/>
            <ac:spMk id="3" creationId="{6D4D6B29-8B32-7436-7D67-57825C78FFEF}"/>
          </ac:spMkLst>
        </pc:spChg>
        <pc:spChg chg="add">
          <ac:chgData name="Pettit, Nolan A" userId="1d393955-9273-4d68-9cdc-bbad10296686" providerId="ADAL" clId="{F22B6AA8-B7F5-864A-886A-51AC2EBFA25A}" dt="2024-02-25T22:31:48.017" v="1054" actId="26606"/>
          <ac:spMkLst>
            <pc:docMk/>
            <pc:sldMk cId="2969882276" sldId="263"/>
            <ac:spMk id="8" creationId="{907EF6B7-1338-4443-8C46-6A318D952DFD}"/>
          </ac:spMkLst>
        </pc:spChg>
        <pc:spChg chg="add">
          <ac:chgData name="Pettit, Nolan A" userId="1d393955-9273-4d68-9cdc-bbad10296686" providerId="ADAL" clId="{F22B6AA8-B7F5-864A-886A-51AC2EBFA25A}" dt="2024-02-25T22:31:48.017" v="1054" actId="26606"/>
          <ac:spMkLst>
            <pc:docMk/>
            <pc:sldMk cId="2969882276" sldId="263"/>
            <ac:spMk id="10" creationId="{DAAE4CDD-124C-4DCF-9584-B6033B545DD5}"/>
          </ac:spMkLst>
        </pc:spChg>
        <pc:spChg chg="add">
          <ac:chgData name="Pettit, Nolan A" userId="1d393955-9273-4d68-9cdc-bbad10296686" providerId="ADAL" clId="{F22B6AA8-B7F5-864A-886A-51AC2EBFA25A}" dt="2024-02-25T22:31:48.017" v="1054" actId="26606"/>
          <ac:spMkLst>
            <pc:docMk/>
            <pc:sldMk cId="2969882276" sldId="263"/>
            <ac:spMk id="12" creationId="{081E4A58-353D-44AE-B2FC-2A74E2E400F7}"/>
          </ac:spMkLst>
        </pc:spChg>
      </pc:sldChg>
      <pc:sldMasterChg chg="add del addSldLayout delSldLayout">
        <pc:chgData name="Pettit, Nolan A" userId="1d393955-9273-4d68-9cdc-bbad10296686" providerId="ADAL" clId="{F22B6AA8-B7F5-864A-886A-51AC2EBFA25A}" dt="2024-02-25T22:12:19.092" v="1" actId="26606"/>
        <pc:sldMasterMkLst>
          <pc:docMk/>
          <pc:sldMasterMk cId="3002157468" sldId="2147483648"/>
        </pc:sldMasterMkLst>
        <pc:sldLayoutChg chg="add del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3002157468" sldId="2147483648"/>
            <pc:sldLayoutMk cId="4241829519" sldId="2147483649"/>
          </pc:sldLayoutMkLst>
        </pc:sldLayoutChg>
        <pc:sldLayoutChg chg="add del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3002157468" sldId="2147483648"/>
            <pc:sldLayoutMk cId="1678767793" sldId="2147483650"/>
          </pc:sldLayoutMkLst>
        </pc:sldLayoutChg>
        <pc:sldLayoutChg chg="add del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3002157468" sldId="2147483648"/>
            <pc:sldLayoutMk cId="2565949656" sldId="2147483651"/>
          </pc:sldLayoutMkLst>
        </pc:sldLayoutChg>
        <pc:sldLayoutChg chg="add del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3002157468" sldId="2147483648"/>
            <pc:sldLayoutMk cId="3932866832" sldId="2147483652"/>
          </pc:sldLayoutMkLst>
        </pc:sldLayoutChg>
        <pc:sldLayoutChg chg="add del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3002157468" sldId="2147483648"/>
            <pc:sldLayoutMk cId="769492664" sldId="2147483653"/>
          </pc:sldLayoutMkLst>
        </pc:sldLayoutChg>
        <pc:sldLayoutChg chg="add del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3002157468" sldId="2147483648"/>
            <pc:sldLayoutMk cId="1505058972" sldId="2147483654"/>
          </pc:sldLayoutMkLst>
        </pc:sldLayoutChg>
        <pc:sldLayoutChg chg="add del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3002157468" sldId="2147483648"/>
            <pc:sldLayoutMk cId="2880769164" sldId="2147483655"/>
          </pc:sldLayoutMkLst>
        </pc:sldLayoutChg>
        <pc:sldLayoutChg chg="add del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3002157468" sldId="2147483648"/>
            <pc:sldLayoutMk cId="1804601388" sldId="2147483656"/>
          </pc:sldLayoutMkLst>
        </pc:sldLayoutChg>
        <pc:sldLayoutChg chg="add del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3002157468" sldId="2147483648"/>
            <pc:sldLayoutMk cId="3399256871" sldId="2147483657"/>
          </pc:sldLayoutMkLst>
        </pc:sldLayoutChg>
        <pc:sldLayoutChg chg="add del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3002157468" sldId="2147483648"/>
            <pc:sldLayoutMk cId="84907503" sldId="2147483658"/>
          </pc:sldLayoutMkLst>
        </pc:sldLayoutChg>
        <pc:sldLayoutChg chg="add del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3002157468" sldId="2147483648"/>
            <pc:sldLayoutMk cId="93488599" sldId="2147483659"/>
          </pc:sldLayoutMkLst>
        </pc:sldLayoutChg>
      </pc:sldMasterChg>
      <pc:sldMasterChg chg="del delSldLayout">
        <pc:chgData name="Pettit, Nolan A" userId="1d393955-9273-4d68-9cdc-bbad10296686" providerId="ADAL" clId="{F22B6AA8-B7F5-864A-886A-51AC2EBFA25A}" dt="2024-02-25T22:12:19.010" v="0" actId="26606"/>
        <pc:sldMasterMkLst>
          <pc:docMk/>
          <pc:sldMasterMk cId="3876196327" sldId="2147483699"/>
        </pc:sldMasterMkLst>
        <pc:sldLayoutChg chg="del">
          <pc:chgData name="Pettit, Nolan A" userId="1d393955-9273-4d68-9cdc-bbad10296686" providerId="ADAL" clId="{F22B6AA8-B7F5-864A-886A-51AC2EBFA25A}" dt="2024-02-25T22:12:19.010" v="0" actId="26606"/>
          <pc:sldLayoutMkLst>
            <pc:docMk/>
            <pc:sldMasterMk cId="3876196327" sldId="2147483699"/>
            <pc:sldLayoutMk cId="578358418" sldId="2147483688"/>
          </pc:sldLayoutMkLst>
        </pc:sldLayoutChg>
        <pc:sldLayoutChg chg="del">
          <pc:chgData name="Pettit, Nolan A" userId="1d393955-9273-4d68-9cdc-bbad10296686" providerId="ADAL" clId="{F22B6AA8-B7F5-864A-886A-51AC2EBFA25A}" dt="2024-02-25T22:12:19.010" v="0" actId="26606"/>
          <pc:sldLayoutMkLst>
            <pc:docMk/>
            <pc:sldMasterMk cId="3876196327" sldId="2147483699"/>
            <pc:sldLayoutMk cId="1664357166" sldId="2147483689"/>
          </pc:sldLayoutMkLst>
        </pc:sldLayoutChg>
        <pc:sldLayoutChg chg="del">
          <pc:chgData name="Pettit, Nolan A" userId="1d393955-9273-4d68-9cdc-bbad10296686" providerId="ADAL" clId="{F22B6AA8-B7F5-864A-886A-51AC2EBFA25A}" dt="2024-02-25T22:12:19.010" v="0" actId="26606"/>
          <pc:sldLayoutMkLst>
            <pc:docMk/>
            <pc:sldMasterMk cId="3876196327" sldId="2147483699"/>
            <pc:sldLayoutMk cId="137809748" sldId="2147483690"/>
          </pc:sldLayoutMkLst>
        </pc:sldLayoutChg>
        <pc:sldLayoutChg chg="del">
          <pc:chgData name="Pettit, Nolan A" userId="1d393955-9273-4d68-9cdc-bbad10296686" providerId="ADAL" clId="{F22B6AA8-B7F5-864A-886A-51AC2EBFA25A}" dt="2024-02-25T22:12:19.010" v="0" actId="26606"/>
          <pc:sldLayoutMkLst>
            <pc:docMk/>
            <pc:sldMasterMk cId="3876196327" sldId="2147483699"/>
            <pc:sldLayoutMk cId="3087423803" sldId="2147483691"/>
          </pc:sldLayoutMkLst>
        </pc:sldLayoutChg>
        <pc:sldLayoutChg chg="del">
          <pc:chgData name="Pettit, Nolan A" userId="1d393955-9273-4d68-9cdc-bbad10296686" providerId="ADAL" clId="{F22B6AA8-B7F5-864A-886A-51AC2EBFA25A}" dt="2024-02-25T22:12:19.010" v="0" actId="26606"/>
          <pc:sldLayoutMkLst>
            <pc:docMk/>
            <pc:sldMasterMk cId="3876196327" sldId="2147483699"/>
            <pc:sldLayoutMk cId="2502477902" sldId="2147483692"/>
          </pc:sldLayoutMkLst>
        </pc:sldLayoutChg>
        <pc:sldLayoutChg chg="del">
          <pc:chgData name="Pettit, Nolan A" userId="1d393955-9273-4d68-9cdc-bbad10296686" providerId="ADAL" clId="{F22B6AA8-B7F5-864A-886A-51AC2EBFA25A}" dt="2024-02-25T22:12:19.010" v="0" actId="26606"/>
          <pc:sldLayoutMkLst>
            <pc:docMk/>
            <pc:sldMasterMk cId="3876196327" sldId="2147483699"/>
            <pc:sldLayoutMk cId="2954508096" sldId="2147483693"/>
          </pc:sldLayoutMkLst>
        </pc:sldLayoutChg>
        <pc:sldLayoutChg chg="del">
          <pc:chgData name="Pettit, Nolan A" userId="1d393955-9273-4d68-9cdc-bbad10296686" providerId="ADAL" clId="{F22B6AA8-B7F5-864A-886A-51AC2EBFA25A}" dt="2024-02-25T22:12:19.010" v="0" actId="26606"/>
          <pc:sldLayoutMkLst>
            <pc:docMk/>
            <pc:sldMasterMk cId="3876196327" sldId="2147483699"/>
            <pc:sldLayoutMk cId="3053881650" sldId="2147483694"/>
          </pc:sldLayoutMkLst>
        </pc:sldLayoutChg>
        <pc:sldLayoutChg chg="del">
          <pc:chgData name="Pettit, Nolan A" userId="1d393955-9273-4d68-9cdc-bbad10296686" providerId="ADAL" clId="{F22B6AA8-B7F5-864A-886A-51AC2EBFA25A}" dt="2024-02-25T22:12:19.010" v="0" actId="26606"/>
          <pc:sldLayoutMkLst>
            <pc:docMk/>
            <pc:sldMasterMk cId="3876196327" sldId="2147483699"/>
            <pc:sldLayoutMk cId="526435896" sldId="2147483695"/>
          </pc:sldLayoutMkLst>
        </pc:sldLayoutChg>
        <pc:sldLayoutChg chg="del">
          <pc:chgData name="Pettit, Nolan A" userId="1d393955-9273-4d68-9cdc-bbad10296686" providerId="ADAL" clId="{F22B6AA8-B7F5-864A-886A-51AC2EBFA25A}" dt="2024-02-25T22:12:19.010" v="0" actId="26606"/>
          <pc:sldLayoutMkLst>
            <pc:docMk/>
            <pc:sldMasterMk cId="3876196327" sldId="2147483699"/>
            <pc:sldLayoutMk cId="2746722276" sldId="2147483696"/>
          </pc:sldLayoutMkLst>
        </pc:sldLayoutChg>
        <pc:sldLayoutChg chg="del">
          <pc:chgData name="Pettit, Nolan A" userId="1d393955-9273-4d68-9cdc-bbad10296686" providerId="ADAL" clId="{F22B6AA8-B7F5-864A-886A-51AC2EBFA25A}" dt="2024-02-25T22:12:19.010" v="0" actId="26606"/>
          <pc:sldLayoutMkLst>
            <pc:docMk/>
            <pc:sldMasterMk cId="3876196327" sldId="2147483699"/>
            <pc:sldLayoutMk cId="3247442293" sldId="2147483697"/>
          </pc:sldLayoutMkLst>
        </pc:sldLayoutChg>
        <pc:sldLayoutChg chg="del">
          <pc:chgData name="Pettit, Nolan A" userId="1d393955-9273-4d68-9cdc-bbad10296686" providerId="ADAL" clId="{F22B6AA8-B7F5-864A-886A-51AC2EBFA25A}" dt="2024-02-25T22:12:19.010" v="0" actId="26606"/>
          <pc:sldLayoutMkLst>
            <pc:docMk/>
            <pc:sldMasterMk cId="3876196327" sldId="2147483699"/>
            <pc:sldLayoutMk cId="708141182" sldId="2147483698"/>
          </pc:sldLayoutMkLst>
        </pc:sldLayoutChg>
      </pc:sldMasterChg>
      <pc:sldMasterChg chg="add addSldLayout">
        <pc:chgData name="Pettit, Nolan A" userId="1d393955-9273-4d68-9cdc-bbad10296686" providerId="ADAL" clId="{F22B6AA8-B7F5-864A-886A-51AC2EBFA25A}" dt="2024-02-25T22:12:19.092" v="1" actId="26606"/>
        <pc:sldMasterMkLst>
          <pc:docMk/>
          <pc:sldMasterMk cId="1406870645" sldId="2147483712"/>
        </pc:sldMasterMkLst>
        <pc:sldLayoutChg chg="add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1406870645" sldId="2147483712"/>
            <pc:sldLayoutMk cId="2092074419" sldId="2147483701"/>
          </pc:sldLayoutMkLst>
        </pc:sldLayoutChg>
        <pc:sldLayoutChg chg="add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1406870645" sldId="2147483712"/>
            <pc:sldLayoutMk cId="3713841069" sldId="2147483702"/>
          </pc:sldLayoutMkLst>
        </pc:sldLayoutChg>
        <pc:sldLayoutChg chg="add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1406870645" sldId="2147483712"/>
            <pc:sldLayoutMk cId="766476830" sldId="2147483703"/>
          </pc:sldLayoutMkLst>
        </pc:sldLayoutChg>
        <pc:sldLayoutChg chg="add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1406870645" sldId="2147483712"/>
            <pc:sldLayoutMk cId="3165982902" sldId="2147483704"/>
          </pc:sldLayoutMkLst>
        </pc:sldLayoutChg>
        <pc:sldLayoutChg chg="add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1406870645" sldId="2147483712"/>
            <pc:sldLayoutMk cId="790174689" sldId="2147483705"/>
          </pc:sldLayoutMkLst>
        </pc:sldLayoutChg>
        <pc:sldLayoutChg chg="add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1406870645" sldId="2147483712"/>
            <pc:sldLayoutMk cId="1272085857" sldId="2147483706"/>
          </pc:sldLayoutMkLst>
        </pc:sldLayoutChg>
        <pc:sldLayoutChg chg="add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1406870645" sldId="2147483712"/>
            <pc:sldLayoutMk cId="2019066153" sldId="2147483707"/>
          </pc:sldLayoutMkLst>
        </pc:sldLayoutChg>
        <pc:sldLayoutChg chg="add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1406870645" sldId="2147483712"/>
            <pc:sldLayoutMk cId="943797907" sldId="2147483708"/>
          </pc:sldLayoutMkLst>
        </pc:sldLayoutChg>
        <pc:sldLayoutChg chg="add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1406870645" sldId="2147483712"/>
            <pc:sldLayoutMk cId="1332992252" sldId="2147483709"/>
          </pc:sldLayoutMkLst>
        </pc:sldLayoutChg>
        <pc:sldLayoutChg chg="add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1406870645" sldId="2147483712"/>
            <pc:sldLayoutMk cId="328361759" sldId="2147483710"/>
          </pc:sldLayoutMkLst>
        </pc:sldLayoutChg>
        <pc:sldLayoutChg chg="add">
          <pc:chgData name="Pettit, Nolan A" userId="1d393955-9273-4d68-9cdc-bbad10296686" providerId="ADAL" clId="{F22B6AA8-B7F5-864A-886A-51AC2EBFA25A}" dt="2024-02-25T22:12:19.092" v="1" actId="26606"/>
          <pc:sldLayoutMkLst>
            <pc:docMk/>
            <pc:sldMasterMk cId="1406870645" sldId="2147483712"/>
            <pc:sldLayoutMk cId="3378852447" sldId="2147483711"/>
          </pc:sldLayoutMkLst>
        </pc:sldLayoutChg>
      </pc:sldMasterChg>
    </pc:docChg>
  </pc:docChgLst>
  <pc:docChgLst>
    <pc:chgData name="Fox, Alexander S" userId="S::foxa1@etown.edu::3c3d7db5-79aa-4900-ba4d-8e61b0d48f01" providerId="AD" clId="Web-{5A9AE029-1C22-3A9E-E14D-0CF619BDF65A}"/>
    <pc:docChg chg="addSld delSld modSld">
      <pc:chgData name="Fox, Alexander S" userId="S::foxa1@etown.edu::3c3d7db5-79aa-4900-ba4d-8e61b0d48f01" providerId="AD" clId="Web-{5A9AE029-1C22-3A9E-E14D-0CF619BDF65A}" dt="2024-02-26T17:55:28.828" v="54" actId="20577"/>
      <pc:docMkLst>
        <pc:docMk/>
      </pc:docMkLst>
      <pc:sldChg chg="modSp">
        <pc:chgData name="Fox, Alexander S" userId="S::foxa1@etown.edu::3c3d7db5-79aa-4900-ba4d-8e61b0d48f01" providerId="AD" clId="Web-{5A9AE029-1C22-3A9E-E14D-0CF619BDF65A}" dt="2024-02-25T22:18:03.701" v="6" actId="20577"/>
        <pc:sldMkLst>
          <pc:docMk/>
          <pc:sldMk cId="1448144569" sldId="257"/>
        </pc:sldMkLst>
        <pc:spChg chg="mod">
          <ac:chgData name="Fox, Alexander S" userId="S::foxa1@etown.edu::3c3d7db5-79aa-4900-ba4d-8e61b0d48f01" providerId="AD" clId="Web-{5A9AE029-1C22-3A9E-E14D-0CF619BDF65A}" dt="2024-02-25T22:18:03.701" v="6" actId="20577"/>
          <ac:spMkLst>
            <pc:docMk/>
            <pc:sldMk cId="1448144569" sldId="257"/>
            <ac:spMk id="3" creationId="{EF282C6A-DE0F-2917-6E89-EE5BB69C486A}"/>
          </ac:spMkLst>
        </pc:spChg>
      </pc:sldChg>
      <pc:sldChg chg="new">
        <pc:chgData name="Fox, Alexander S" userId="S::foxa1@etown.edu::3c3d7db5-79aa-4900-ba4d-8e61b0d48f01" providerId="AD" clId="Web-{5A9AE029-1C22-3A9E-E14D-0CF619BDF65A}" dt="2024-02-25T22:18:04.029" v="7"/>
        <pc:sldMkLst>
          <pc:docMk/>
          <pc:sldMk cId="1911071450" sldId="258"/>
        </pc:sldMkLst>
      </pc:sldChg>
      <pc:sldChg chg="modSp">
        <pc:chgData name="Fox, Alexander S" userId="S::foxa1@etown.edu::3c3d7db5-79aa-4900-ba4d-8e61b0d48f01" providerId="AD" clId="Web-{5A9AE029-1C22-3A9E-E14D-0CF619BDF65A}" dt="2024-02-26T17:55:28.828" v="54" actId="20577"/>
        <pc:sldMkLst>
          <pc:docMk/>
          <pc:sldMk cId="1878487825" sldId="260"/>
        </pc:sldMkLst>
        <pc:spChg chg="mod">
          <ac:chgData name="Fox, Alexander S" userId="S::foxa1@etown.edu::3c3d7db5-79aa-4900-ba4d-8e61b0d48f01" providerId="AD" clId="Web-{5A9AE029-1C22-3A9E-E14D-0CF619BDF65A}" dt="2024-02-26T17:55:28.828" v="54" actId="20577"/>
          <ac:spMkLst>
            <pc:docMk/>
            <pc:sldMk cId="1878487825" sldId="260"/>
            <ac:spMk id="3" creationId="{8F51D5A5-7C9F-E277-4BE6-6ACC16540BE1}"/>
          </ac:spMkLst>
        </pc:spChg>
      </pc:sldChg>
      <pc:sldChg chg="modSp">
        <pc:chgData name="Fox, Alexander S" userId="S::foxa1@etown.edu::3c3d7db5-79aa-4900-ba4d-8e61b0d48f01" providerId="AD" clId="Web-{5A9AE029-1C22-3A9E-E14D-0CF619BDF65A}" dt="2024-02-26T01:33:43.308" v="48" actId="20577"/>
        <pc:sldMkLst>
          <pc:docMk/>
          <pc:sldMk cId="3314659003" sldId="261"/>
        </pc:sldMkLst>
        <pc:graphicFrameChg chg="modGraphic">
          <ac:chgData name="Fox, Alexander S" userId="S::foxa1@etown.edu::3c3d7db5-79aa-4900-ba4d-8e61b0d48f01" providerId="AD" clId="Web-{5A9AE029-1C22-3A9E-E14D-0CF619BDF65A}" dt="2024-02-26T01:33:43.308" v="48" actId="20577"/>
          <ac:graphicFrameMkLst>
            <pc:docMk/>
            <pc:sldMk cId="3314659003" sldId="261"/>
            <ac:graphicFrameMk id="14" creationId="{099E1A5C-E153-83C5-63DC-D3DC96256125}"/>
          </ac:graphicFrameMkLst>
        </pc:graphicFrameChg>
      </pc:sldChg>
      <pc:sldChg chg="addSp delSp modSp new del">
        <pc:chgData name="Fox, Alexander S" userId="S::foxa1@etown.edu::3c3d7db5-79aa-4900-ba4d-8e61b0d48f01" providerId="AD" clId="Web-{5A9AE029-1C22-3A9E-E14D-0CF619BDF65A}" dt="2024-02-25T22:35:10.710" v="34"/>
        <pc:sldMkLst>
          <pc:docMk/>
          <pc:sldMk cId="149551876" sldId="262"/>
        </pc:sldMkLst>
        <pc:spChg chg="mod">
          <ac:chgData name="Fox, Alexander S" userId="S::foxa1@etown.edu::3c3d7db5-79aa-4900-ba4d-8e61b0d48f01" providerId="AD" clId="Web-{5A9AE029-1C22-3A9E-E14D-0CF619BDF65A}" dt="2024-02-25T22:29:29.728" v="18" actId="20577"/>
          <ac:spMkLst>
            <pc:docMk/>
            <pc:sldMk cId="149551876" sldId="262"/>
            <ac:spMk id="2" creationId="{F83A222F-1AF2-B7FC-BFAA-8B282F777C89}"/>
          </ac:spMkLst>
        </pc:spChg>
        <pc:spChg chg="del">
          <ac:chgData name="Fox, Alexander S" userId="S::foxa1@etown.edu::3c3d7db5-79aa-4900-ba4d-8e61b0d48f01" providerId="AD" clId="Web-{5A9AE029-1C22-3A9E-E14D-0CF619BDF65A}" dt="2024-02-25T22:32:54.783" v="19"/>
          <ac:spMkLst>
            <pc:docMk/>
            <pc:sldMk cId="149551876" sldId="262"/>
            <ac:spMk id="3" creationId="{8F9B93AF-88A8-EA1F-0692-754BA458B5BE}"/>
          </ac:spMkLst>
        </pc:spChg>
        <pc:picChg chg="add mod ord">
          <ac:chgData name="Fox, Alexander S" userId="S::foxa1@etown.edu::3c3d7db5-79aa-4900-ba4d-8e61b0d48f01" providerId="AD" clId="Web-{5A9AE029-1C22-3A9E-E14D-0CF619BDF65A}" dt="2024-02-25T22:34:17.161" v="32" actId="1076"/>
          <ac:picMkLst>
            <pc:docMk/>
            <pc:sldMk cId="149551876" sldId="262"/>
            <ac:picMk id="4" creationId="{AA7E43EF-12CF-E793-E16C-2052714A25EE}"/>
          </ac:picMkLst>
        </pc:picChg>
        <pc:picChg chg="add mod">
          <ac:chgData name="Fox, Alexander S" userId="S::foxa1@etown.edu::3c3d7db5-79aa-4900-ba4d-8e61b0d48f01" providerId="AD" clId="Web-{5A9AE029-1C22-3A9E-E14D-0CF619BDF65A}" dt="2024-02-25T22:34:20.052" v="33" actId="1076"/>
          <ac:picMkLst>
            <pc:docMk/>
            <pc:sldMk cId="149551876" sldId="262"/>
            <ac:picMk id="5" creationId="{7D2D1345-DBBE-0774-79EA-581213841139}"/>
          </ac:picMkLst>
        </pc:picChg>
      </pc:sldChg>
      <pc:sldChg chg="addSp delSp modSp">
        <pc:chgData name="Fox, Alexander S" userId="S::foxa1@etown.edu::3c3d7db5-79aa-4900-ba4d-8e61b0d48f01" providerId="AD" clId="Web-{5A9AE029-1C22-3A9E-E14D-0CF619BDF65A}" dt="2024-02-25T22:36:17.150" v="44" actId="1076"/>
        <pc:sldMkLst>
          <pc:docMk/>
          <pc:sldMk cId="2969882276" sldId="263"/>
        </pc:sldMkLst>
        <pc:spChg chg="del">
          <ac:chgData name="Fox, Alexander S" userId="S::foxa1@etown.edu::3c3d7db5-79aa-4900-ba4d-8e61b0d48f01" providerId="AD" clId="Web-{5A9AE029-1C22-3A9E-E14D-0CF619BDF65A}" dt="2024-02-25T22:35:21.258" v="35"/>
          <ac:spMkLst>
            <pc:docMk/>
            <pc:sldMk cId="2969882276" sldId="263"/>
            <ac:spMk id="3" creationId="{6D4D6B29-8B32-7436-7D67-57825C78FFEF}"/>
          </ac:spMkLst>
        </pc:spChg>
        <pc:spChg chg="add del mod">
          <ac:chgData name="Fox, Alexander S" userId="S::foxa1@etown.edu::3c3d7db5-79aa-4900-ba4d-8e61b0d48f01" providerId="AD" clId="Web-{5A9AE029-1C22-3A9E-E14D-0CF619BDF65A}" dt="2024-02-25T22:35:28.367" v="36"/>
          <ac:spMkLst>
            <pc:docMk/>
            <pc:sldMk cId="2969882276" sldId="263"/>
            <ac:spMk id="5" creationId="{5AB27279-75BF-3E4B-D785-EF1301899694}"/>
          </ac:spMkLst>
        </pc:spChg>
        <pc:picChg chg="add mod ord">
          <ac:chgData name="Fox, Alexander S" userId="S::foxa1@etown.edu::3c3d7db5-79aa-4900-ba4d-8e61b0d48f01" providerId="AD" clId="Web-{5A9AE029-1C22-3A9E-E14D-0CF619BDF65A}" dt="2024-02-25T22:36:13.494" v="43" actId="1076"/>
          <ac:picMkLst>
            <pc:docMk/>
            <pc:sldMk cId="2969882276" sldId="263"/>
            <ac:picMk id="6" creationId="{8A888A57-113F-0E5A-D476-C49B0E9C4C69}"/>
          </ac:picMkLst>
        </pc:picChg>
        <pc:picChg chg="add mod">
          <ac:chgData name="Fox, Alexander S" userId="S::foxa1@etown.edu::3c3d7db5-79aa-4900-ba4d-8e61b0d48f01" providerId="AD" clId="Web-{5A9AE029-1C22-3A9E-E14D-0CF619BDF65A}" dt="2024-02-25T22:36:17.150" v="44" actId="1076"/>
          <ac:picMkLst>
            <pc:docMk/>
            <pc:sldMk cId="2969882276" sldId="263"/>
            <ac:picMk id="7" creationId="{6A4CD613-C607-EBEF-F0D6-0CF3C634B3C1}"/>
          </ac:picMkLst>
        </pc:picChg>
      </pc:sldChg>
      <pc:sldChg chg="new del">
        <pc:chgData name="Fox, Alexander S" userId="S::foxa1@etown.edu::3c3d7db5-79aa-4900-ba4d-8e61b0d48f01" providerId="AD" clId="Web-{5A9AE029-1C22-3A9E-E14D-0CF619BDF65A}" dt="2024-02-26T01:34:29.670" v="49"/>
        <pc:sldMkLst>
          <pc:docMk/>
          <pc:sldMk cId="3666331537" sldId="264"/>
        </pc:sldMkLst>
      </pc:sldChg>
    </pc:docChg>
  </pc:docChgLst>
  <pc:docChgLst>
    <pc:chgData name="Fox, Alexander S" userId="S::foxa1@etown.edu::3c3d7db5-79aa-4900-ba4d-8e61b0d48f01" providerId="AD" clId="Web-{27F2E115-4A1F-870D-AF54-0A4BFDD0D71B}"/>
    <pc:docChg chg="modSld">
      <pc:chgData name="Fox, Alexander S" userId="S::foxa1@etown.edu::3c3d7db5-79aa-4900-ba4d-8e61b0d48f01" providerId="AD" clId="Web-{27F2E115-4A1F-870D-AF54-0A4BFDD0D71B}" dt="2024-04-29T08:19:38.072" v="19"/>
      <pc:docMkLst>
        <pc:docMk/>
      </pc:docMkLst>
      <pc:sldChg chg="modSp">
        <pc:chgData name="Fox, Alexander S" userId="S::foxa1@etown.edu::3c3d7db5-79aa-4900-ba4d-8e61b0d48f01" providerId="AD" clId="Web-{27F2E115-4A1F-870D-AF54-0A4BFDD0D71B}" dt="2024-04-29T08:19:38.072" v="19"/>
        <pc:sldMkLst>
          <pc:docMk/>
          <pc:sldMk cId="2602771716" sldId="266"/>
        </pc:sldMkLst>
        <pc:picChg chg="mod">
          <ac:chgData name="Fox, Alexander S" userId="S::foxa1@etown.edu::3c3d7db5-79aa-4900-ba4d-8e61b0d48f01" providerId="AD" clId="Web-{27F2E115-4A1F-870D-AF54-0A4BFDD0D71B}" dt="2024-04-29T08:19:38.072" v="19"/>
          <ac:picMkLst>
            <pc:docMk/>
            <pc:sldMk cId="2602771716" sldId="266"/>
            <ac:picMk id="5" creationId="{303039FE-A8FF-540E-5594-2697D7A7814C}"/>
          </ac:picMkLst>
        </pc:picChg>
      </pc:sldChg>
      <pc:sldChg chg="addSp modSp mod setBg">
        <pc:chgData name="Fox, Alexander S" userId="S::foxa1@etown.edu::3c3d7db5-79aa-4900-ba4d-8e61b0d48f01" providerId="AD" clId="Web-{27F2E115-4A1F-870D-AF54-0A4BFDD0D71B}" dt="2024-04-29T07:59:36.906" v="18" actId="1076"/>
        <pc:sldMkLst>
          <pc:docMk/>
          <pc:sldMk cId="3666334750" sldId="269"/>
        </pc:sldMkLst>
        <pc:spChg chg="mod">
          <ac:chgData name="Fox, Alexander S" userId="S::foxa1@etown.edu::3c3d7db5-79aa-4900-ba4d-8e61b0d48f01" providerId="AD" clId="Web-{27F2E115-4A1F-870D-AF54-0A4BFDD0D71B}" dt="2024-04-29T07:58:35.029" v="5"/>
          <ac:spMkLst>
            <pc:docMk/>
            <pc:sldMk cId="3666334750" sldId="269"/>
            <ac:spMk id="2" creationId="{0E34C16D-418A-708A-EF85-88FC872667E0}"/>
          </ac:spMkLst>
        </pc:spChg>
        <pc:spChg chg="add">
          <ac:chgData name="Fox, Alexander S" userId="S::foxa1@etown.edu::3c3d7db5-79aa-4900-ba4d-8e61b0d48f01" providerId="AD" clId="Web-{27F2E115-4A1F-870D-AF54-0A4BFDD0D71B}" dt="2024-04-29T07:58:35.029" v="5"/>
          <ac:spMkLst>
            <pc:docMk/>
            <pc:sldMk cId="3666334750" sldId="269"/>
            <ac:spMk id="9" creationId="{8A7BA06D-B3FF-4E91-8639-B4569AE3AA23}"/>
          </ac:spMkLst>
        </pc:spChg>
        <pc:spChg chg="add">
          <ac:chgData name="Fox, Alexander S" userId="S::foxa1@etown.edu::3c3d7db5-79aa-4900-ba4d-8e61b0d48f01" providerId="AD" clId="Web-{27F2E115-4A1F-870D-AF54-0A4BFDD0D71B}" dt="2024-04-29T07:58:35.029" v="5"/>
          <ac:spMkLst>
            <pc:docMk/>
            <pc:sldMk cId="3666334750" sldId="269"/>
            <ac:spMk id="11" creationId="{2B30C86D-5A07-48BC-9C9D-6F9A2DB1E9E1}"/>
          </ac:spMkLst>
        </pc:spChg>
        <pc:spChg chg="add">
          <ac:chgData name="Fox, Alexander S" userId="S::foxa1@etown.edu::3c3d7db5-79aa-4900-ba4d-8e61b0d48f01" providerId="AD" clId="Web-{27F2E115-4A1F-870D-AF54-0A4BFDD0D71B}" dt="2024-04-29T07:58:35.029" v="5"/>
          <ac:spMkLst>
            <pc:docMk/>
            <pc:sldMk cId="3666334750" sldId="269"/>
            <ac:spMk id="13" creationId="{3301E07F-4F79-4B58-8698-EF24DC1ECDBF}"/>
          </ac:spMkLst>
        </pc:spChg>
        <pc:spChg chg="add">
          <ac:chgData name="Fox, Alexander S" userId="S::foxa1@etown.edu::3c3d7db5-79aa-4900-ba4d-8e61b0d48f01" providerId="AD" clId="Web-{27F2E115-4A1F-870D-AF54-0A4BFDD0D71B}" dt="2024-04-29T07:58:35.029" v="5"/>
          <ac:spMkLst>
            <pc:docMk/>
            <pc:sldMk cId="3666334750" sldId="269"/>
            <ac:spMk id="15" creationId="{E58B2195-5055-402F-A3E7-53FF0E4980C3}"/>
          </ac:spMkLst>
        </pc:spChg>
        <pc:spChg chg="add">
          <ac:chgData name="Fox, Alexander S" userId="S::foxa1@etown.edu::3c3d7db5-79aa-4900-ba4d-8e61b0d48f01" providerId="AD" clId="Web-{27F2E115-4A1F-870D-AF54-0A4BFDD0D71B}" dt="2024-04-29T07:58:35.029" v="5"/>
          <ac:spMkLst>
            <pc:docMk/>
            <pc:sldMk cId="3666334750" sldId="269"/>
            <ac:spMk id="17" creationId="{9EE6F773-742A-491A-9A00-A2A150DF500A}"/>
          </ac:spMkLst>
        </pc:spChg>
        <pc:picChg chg="mod">
          <ac:chgData name="Fox, Alexander S" userId="S::foxa1@etown.edu::3c3d7db5-79aa-4900-ba4d-8e61b0d48f01" providerId="AD" clId="Web-{27F2E115-4A1F-870D-AF54-0A4BFDD0D71B}" dt="2024-04-29T07:59:36.906" v="18" actId="1076"/>
          <ac:picMkLst>
            <pc:docMk/>
            <pc:sldMk cId="3666334750" sldId="269"/>
            <ac:picMk id="4" creationId="{F1345B12-338E-7664-B620-D65B9B210603}"/>
          </ac:picMkLst>
        </pc:picChg>
      </pc:sldChg>
      <pc:sldChg chg="addSp delSp modSp mod setBg setClrOvrMap">
        <pc:chgData name="Fox, Alexander S" userId="S::foxa1@etown.edu::3c3d7db5-79aa-4900-ba4d-8e61b0d48f01" providerId="AD" clId="Web-{27F2E115-4A1F-870D-AF54-0A4BFDD0D71B}" dt="2024-04-29T07:57:52.606" v="4"/>
        <pc:sldMkLst>
          <pc:docMk/>
          <pc:sldMk cId="2403721908" sldId="271"/>
        </pc:sldMkLst>
        <pc:spChg chg="mod">
          <ac:chgData name="Fox, Alexander S" userId="S::foxa1@etown.edu::3c3d7db5-79aa-4900-ba4d-8e61b0d48f01" providerId="AD" clId="Web-{27F2E115-4A1F-870D-AF54-0A4BFDD0D71B}" dt="2024-04-29T07:57:52.606" v="4"/>
          <ac:spMkLst>
            <pc:docMk/>
            <pc:sldMk cId="2403721908" sldId="271"/>
            <ac:spMk id="2" creationId="{71C1615F-8DE6-A561-0F96-CF0481F4AEC7}"/>
          </ac:spMkLst>
        </pc:spChg>
        <pc:spChg chg="add del">
          <ac:chgData name="Fox, Alexander S" userId="S::foxa1@etown.edu::3c3d7db5-79aa-4900-ba4d-8e61b0d48f01" providerId="AD" clId="Web-{27F2E115-4A1F-870D-AF54-0A4BFDD0D71B}" dt="2024-04-29T07:57:52.606" v="4"/>
          <ac:spMkLst>
            <pc:docMk/>
            <pc:sldMk cId="2403721908" sldId="271"/>
            <ac:spMk id="3" creationId="{EE3B984D-7BB9-1C33-3357-0FF93767DB9E}"/>
          </ac:spMkLst>
        </pc:spChg>
        <pc:spChg chg="add del">
          <ac:chgData name="Fox, Alexander S" userId="S::foxa1@etown.edu::3c3d7db5-79aa-4900-ba4d-8e61b0d48f01" providerId="AD" clId="Web-{27F2E115-4A1F-870D-AF54-0A4BFDD0D71B}" dt="2024-04-29T07:57:49.355" v="1"/>
          <ac:spMkLst>
            <pc:docMk/>
            <pc:sldMk cId="2403721908" sldId="271"/>
            <ac:spMk id="9" creationId="{8A7BA06D-B3FF-4E91-8639-B4569AE3AA23}"/>
          </ac:spMkLst>
        </pc:spChg>
        <pc:spChg chg="add del">
          <ac:chgData name="Fox, Alexander S" userId="S::foxa1@etown.edu::3c3d7db5-79aa-4900-ba4d-8e61b0d48f01" providerId="AD" clId="Web-{27F2E115-4A1F-870D-AF54-0A4BFDD0D71B}" dt="2024-04-29T07:57:49.355" v="1"/>
          <ac:spMkLst>
            <pc:docMk/>
            <pc:sldMk cId="2403721908" sldId="271"/>
            <ac:spMk id="11" creationId="{2B30C86D-5A07-48BC-9C9D-6F9A2DB1E9E1}"/>
          </ac:spMkLst>
        </pc:spChg>
        <pc:spChg chg="add del">
          <ac:chgData name="Fox, Alexander S" userId="S::foxa1@etown.edu::3c3d7db5-79aa-4900-ba4d-8e61b0d48f01" providerId="AD" clId="Web-{27F2E115-4A1F-870D-AF54-0A4BFDD0D71B}" dt="2024-04-29T07:57:49.355" v="1"/>
          <ac:spMkLst>
            <pc:docMk/>
            <pc:sldMk cId="2403721908" sldId="271"/>
            <ac:spMk id="13" creationId="{0671A8AE-40A1-4631-A6B8-581AFF065482}"/>
          </ac:spMkLst>
        </pc:spChg>
        <pc:spChg chg="add del">
          <ac:chgData name="Fox, Alexander S" userId="S::foxa1@etown.edu::3c3d7db5-79aa-4900-ba4d-8e61b0d48f01" providerId="AD" clId="Web-{27F2E115-4A1F-870D-AF54-0A4BFDD0D71B}" dt="2024-04-29T07:57:49.355" v="1"/>
          <ac:spMkLst>
            <pc:docMk/>
            <pc:sldMk cId="2403721908" sldId="271"/>
            <ac:spMk id="15" creationId="{A44CD100-6267-4E62-AA64-2182A3A6A1C0}"/>
          </ac:spMkLst>
        </pc:spChg>
        <pc:spChg chg="add del">
          <ac:chgData name="Fox, Alexander S" userId="S::foxa1@etown.edu::3c3d7db5-79aa-4900-ba4d-8e61b0d48f01" providerId="AD" clId="Web-{27F2E115-4A1F-870D-AF54-0A4BFDD0D71B}" dt="2024-04-29T07:57:52.590" v="3"/>
          <ac:spMkLst>
            <pc:docMk/>
            <pc:sldMk cId="2403721908" sldId="271"/>
            <ac:spMk id="17" creationId="{8A7BA06D-B3FF-4E91-8639-B4569AE3AA23}"/>
          </ac:spMkLst>
        </pc:spChg>
        <pc:spChg chg="add del">
          <ac:chgData name="Fox, Alexander S" userId="S::foxa1@etown.edu::3c3d7db5-79aa-4900-ba4d-8e61b0d48f01" providerId="AD" clId="Web-{27F2E115-4A1F-870D-AF54-0A4BFDD0D71B}" dt="2024-04-29T07:57:52.590" v="3"/>
          <ac:spMkLst>
            <pc:docMk/>
            <pc:sldMk cId="2403721908" sldId="271"/>
            <ac:spMk id="18" creationId="{2B30C86D-5A07-48BC-9C9D-6F9A2DB1E9E1}"/>
          </ac:spMkLst>
        </pc:spChg>
        <pc:spChg chg="add del">
          <ac:chgData name="Fox, Alexander S" userId="S::foxa1@etown.edu::3c3d7db5-79aa-4900-ba4d-8e61b0d48f01" providerId="AD" clId="Web-{27F2E115-4A1F-870D-AF54-0A4BFDD0D71B}" dt="2024-04-29T07:57:52.590" v="3"/>
          <ac:spMkLst>
            <pc:docMk/>
            <pc:sldMk cId="2403721908" sldId="271"/>
            <ac:spMk id="19" creationId="{E2CFBC99-FB8F-41F7-A81D-A5288D688D79}"/>
          </ac:spMkLst>
        </pc:spChg>
        <pc:spChg chg="add del">
          <ac:chgData name="Fox, Alexander S" userId="S::foxa1@etown.edu::3c3d7db5-79aa-4900-ba4d-8e61b0d48f01" providerId="AD" clId="Web-{27F2E115-4A1F-870D-AF54-0A4BFDD0D71B}" dt="2024-04-29T07:57:52.590" v="3"/>
          <ac:spMkLst>
            <pc:docMk/>
            <pc:sldMk cId="2403721908" sldId="271"/>
            <ac:spMk id="21" creationId="{1EF86BFA-9133-4F6B-98BE-1CBB87EB62F5}"/>
          </ac:spMkLst>
        </pc:spChg>
        <pc:spChg chg="add">
          <ac:chgData name="Fox, Alexander S" userId="S::foxa1@etown.edu::3c3d7db5-79aa-4900-ba4d-8e61b0d48f01" providerId="AD" clId="Web-{27F2E115-4A1F-870D-AF54-0A4BFDD0D71B}" dt="2024-04-29T07:57:52.606" v="4"/>
          <ac:spMkLst>
            <pc:docMk/>
            <pc:sldMk cId="2403721908" sldId="271"/>
            <ac:spMk id="23" creationId="{8A7BA06D-B3FF-4E91-8639-B4569AE3AA23}"/>
          </ac:spMkLst>
        </pc:spChg>
        <pc:spChg chg="add">
          <ac:chgData name="Fox, Alexander S" userId="S::foxa1@etown.edu::3c3d7db5-79aa-4900-ba4d-8e61b0d48f01" providerId="AD" clId="Web-{27F2E115-4A1F-870D-AF54-0A4BFDD0D71B}" dt="2024-04-29T07:57:52.606" v="4"/>
          <ac:spMkLst>
            <pc:docMk/>
            <pc:sldMk cId="2403721908" sldId="271"/>
            <ac:spMk id="24" creationId="{2B30C86D-5A07-48BC-9C9D-6F9A2DB1E9E1}"/>
          </ac:spMkLst>
        </pc:spChg>
        <pc:spChg chg="add">
          <ac:chgData name="Fox, Alexander S" userId="S::foxa1@etown.edu::3c3d7db5-79aa-4900-ba4d-8e61b0d48f01" providerId="AD" clId="Web-{27F2E115-4A1F-870D-AF54-0A4BFDD0D71B}" dt="2024-04-29T07:57:52.606" v="4"/>
          <ac:spMkLst>
            <pc:docMk/>
            <pc:sldMk cId="2403721908" sldId="271"/>
            <ac:spMk id="25" creationId="{0671A8AE-40A1-4631-A6B8-581AFF065482}"/>
          </ac:spMkLst>
        </pc:spChg>
        <pc:spChg chg="add">
          <ac:chgData name="Fox, Alexander S" userId="S::foxa1@etown.edu::3c3d7db5-79aa-4900-ba4d-8e61b0d48f01" providerId="AD" clId="Web-{27F2E115-4A1F-870D-AF54-0A4BFDD0D71B}" dt="2024-04-29T07:57:52.606" v="4"/>
          <ac:spMkLst>
            <pc:docMk/>
            <pc:sldMk cId="2403721908" sldId="271"/>
            <ac:spMk id="27" creationId="{A44CD100-6267-4E62-AA64-2182A3A6A1C0}"/>
          </ac:spMkLst>
        </pc:spChg>
        <pc:picChg chg="add del">
          <ac:chgData name="Fox, Alexander S" userId="S::foxa1@etown.edu::3c3d7db5-79aa-4900-ba4d-8e61b0d48f01" providerId="AD" clId="Web-{27F2E115-4A1F-870D-AF54-0A4BFDD0D71B}" dt="2024-04-29T07:57:49.355" v="1"/>
          <ac:picMkLst>
            <pc:docMk/>
            <pc:sldMk cId="2403721908" sldId="271"/>
            <ac:picMk id="5" creationId="{64666EA9-A3FF-7BF5-4FC0-7995A484EA9E}"/>
          </ac:picMkLst>
        </pc:picChg>
        <pc:picChg chg="add del">
          <ac:chgData name="Fox, Alexander S" userId="S::foxa1@etown.edu::3c3d7db5-79aa-4900-ba4d-8e61b0d48f01" providerId="AD" clId="Web-{27F2E115-4A1F-870D-AF54-0A4BFDD0D71B}" dt="2024-04-29T07:57:52.590" v="3"/>
          <ac:picMkLst>
            <pc:docMk/>
            <pc:sldMk cId="2403721908" sldId="271"/>
            <ac:picMk id="20" creationId="{621A148C-2C1A-58B8-835D-83C07AEBF975}"/>
          </ac:picMkLst>
        </pc:picChg>
        <pc:picChg chg="add">
          <ac:chgData name="Fox, Alexander S" userId="S::foxa1@etown.edu::3c3d7db5-79aa-4900-ba4d-8e61b0d48f01" providerId="AD" clId="Web-{27F2E115-4A1F-870D-AF54-0A4BFDD0D71B}" dt="2024-04-29T07:57:52.606" v="4"/>
          <ac:picMkLst>
            <pc:docMk/>
            <pc:sldMk cId="2403721908" sldId="271"/>
            <ac:picMk id="26" creationId="{64666EA9-A3FF-7BF5-4FC0-7995A484EA9E}"/>
          </ac:picMkLst>
        </pc:picChg>
      </pc:sldChg>
    </pc:docChg>
  </pc:docChgLst>
  <pc:docChgLst>
    <pc:chgData name="Pettit, Nolan A" userId="1d393955-9273-4d68-9cdc-bbad10296686" providerId="ADAL" clId="{154396A2-BF85-E646-9FE1-62F27F94EA72}"/>
    <pc:docChg chg="undo custSel addSld delSld modSld sldOrd">
      <pc:chgData name="Pettit, Nolan A" userId="1d393955-9273-4d68-9cdc-bbad10296686" providerId="ADAL" clId="{154396A2-BF85-E646-9FE1-62F27F94EA72}" dt="2024-04-05T17:08:28.823" v="716" actId="313"/>
      <pc:docMkLst>
        <pc:docMk/>
      </pc:docMkLst>
      <pc:sldChg chg="modSp mod">
        <pc:chgData name="Pettit, Nolan A" userId="1d393955-9273-4d68-9cdc-bbad10296686" providerId="ADAL" clId="{154396A2-BF85-E646-9FE1-62F27F94EA72}" dt="2024-04-04T23:06:16.001" v="23" actId="20577"/>
        <pc:sldMkLst>
          <pc:docMk/>
          <pc:sldMk cId="3205586452" sldId="256"/>
        </pc:sldMkLst>
        <pc:spChg chg="mod">
          <ac:chgData name="Pettit, Nolan A" userId="1d393955-9273-4d68-9cdc-bbad10296686" providerId="ADAL" clId="{154396A2-BF85-E646-9FE1-62F27F94EA72}" dt="2024-04-04T23:06:16.001" v="23" actId="20577"/>
          <ac:spMkLst>
            <pc:docMk/>
            <pc:sldMk cId="3205586452" sldId="256"/>
            <ac:spMk id="2" creationId="{A2FAEE04-9820-6928-E8C7-11893DF3DE22}"/>
          </ac:spMkLst>
        </pc:spChg>
      </pc:sldChg>
      <pc:sldChg chg="addSp delSp modSp mod">
        <pc:chgData name="Pettit, Nolan A" userId="1d393955-9273-4d68-9cdc-bbad10296686" providerId="ADAL" clId="{154396A2-BF85-E646-9FE1-62F27F94EA72}" dt="2024-04-05T17:08:28.823" v="716" actId="313"/>
        <pc:sldMkLst>
          <pc:docMk/>
          <pc:sldMk cId="1448144569" sldId="257"/>
        </pc:sldMkLst>
        <pc:spChg chg="mod">
          <ac:chgData name="Pettit, Nolan A" userId="1d393955-9273-4d68-9cdc-bbad10296686" providerId="ADAL" clId="{154396A2-BF85-E646-9FE1-62F27F94EA72}" dt="2024-04-05T03:28:38.011" v="680" actId="26606"/>
          <ac:spMkLst>
            <pc:docMk/>
            <pc:sldMk cId="1448144569" sldId="257"/>
            <ac:spMk id="2" creationId="{1E90C38B-5CB9-4B90-6AAD-C0B20312C7BD}"/>
          </ac:spMkLst>
        </pc:spChg>
        <pc:spChg chg="add del mod">
          <ac:chgData name="Pettit, Nolan A" userId="1d393955-9273-4d68-9cdc-bbad10296686" providerId="ADAL" clId="{154396A2-BF85-E646-9FE1-62F27F94EA72}" dt="2024-04-05T17:08:28.823" v="716" actId="313"/>
          <ac:spMkLst>
            <pc:docMk/>
            <pc:sldMk cId="1448144569" sldId="257"/>
            <ac:spMk id="3" creationId="{EF282C6A-DE0F-2917-6E89-EE5BB69C486A}"/>
          </ac:spMkLst>
        </pc:spChg>
        <pc:spChg chg="add del mod">
          <ac:chgData name="Pettit, Nolan A" userId="1d393955-9273-4d68-9cdc-bbad10296686" providerId="ADAL" clId="{154396A2-BF85-E646-9FE1-62F27F94EA72}" dt="2024-04-05T03:19:20.860" v="283"/>
          <ac:spMkLst>
            <pc:docMk/>
            <pc:sldMk cId="1448144569" sldId="257"/>
            <ac:spMk id="4" creationId="{C06E892F-E160-FB09-432A-2049D91507E2}"/>
          </ac:spMkLst>
        </pc:spChg>
        <pc:spChg chg="del">
          <ac:chgData name="Pettit, Nolan A" userId="1d393955-9273-4d68-9cdc-bbad10296686" providerId="ADAL" clId="{154396A2-BF85-E646-9FE1-62F27F94EA72}" dt="2024-04-05T03:28:38.011" v="680" actId="26606"/>
          <ac:spMkLst>
            <pc:docMk/>
            <pc:sldMk cId="1448144569" sldId="257"/>
            <ac:spMk id="39" creationId="{460B0EFB-53ED-4F35-B05D-F658EA021C65}"/>
          </ac:spMkLst>
        </pc:spChg>
        <pc:spChg chg="del">
          <ac:chgData name="Pettit, Nolan A" userId="1d393955-9273-4d68-9cdc-bbad10296686" providerId="ADAL" clId="{154396A2-BF85-E646-9FE1-62F27F94EA72}" dt="2024-04-05T03:28:38.011" v="680" actId="26606"/>
          <ac:spMkLst>
            <pc:docMk/>
            <pc:sldMk cId="1448144569" sldId="257"/>
            <ac:spMk id="41" creationId="{835EF3DD-7D43-4A27-8967-A92FD8CC9365}"/>
          </ac:spMkLst>
        </pc:spChg>
        <pc:spChg chg="add">
          <ac:chgData name="Pettit, Nolan A" userId="1d393955-9273-4d68-9cdc-bbad10296686" providerId="ADAL" clId="{154396A2-BF85-E646-9FE1-62F27F94EA72}" dt="2024-04-05T03:28:38.011" v="680" actId="26606"/>
          <ac:spMkLst>
            <pc:docMk/>
            <pc:sldMk cId="1448144569" sldId="257"/>
            <ac:spMk id="46" creationId="{4F7EBAE4-9945-4473-9E34-B2C66EA0F03D}"/>
          </ac:spMkLst>
        </pc:spChg>
        <pc:spChg chg="add">
          <ac:chgData name="Pettit, Nolan A" userId="1d393955-9273-4d68-9cdc-bbad10296686" providerId="ADAL" clId="{154396A2-BF85-E646-9FE1-62F27F94EA72}" dt="2024-04-05T03:28:38.011" v="680" actId="26606"/>
          <ac:spMkLst>
            <pc:docMk/>
            <pc:sldMk cId="1448144569" sldId="257"/>
            <ac:spMk id="48" creationId="{70BEB1E7-2F88-40BC-B73D-42E5B6F80BFC}"/>
          </ac:spMkLst>
        </pc:spChg>
        <pc:spChg chg="add">
          <ac:chgData name="Pettit, Nolan A" userId="1d393955-9273-4d68-9cdc-bbad10296686" providerId="ADAL" clId="{154396A2-BF85-E646-9FE1-62F27F94EA72}" dt="2024-04-05T03:28:38.011" v="680" actId="26606"/>
          <ac:spMkLst>
            <pc:docMk/>
            <pc:sldMk cId="1448144569" sldId="257"/>
            <ac:spMk id="50" creationId="{A7B99495-F43F-4D80-A44F-2CB4764EB90B}"/>
          </ac:spMkLst>
        </pc:spChg>
        <pc:graphicFrameChg chg="add del">
          <ac:chgData name="Pettit, Nolan A" userId="1d393955-9273-4d68-9cdc-bbad10296686" providerId="ADAL" clId="{154396A2-BF85-E646-9FE1-62F27F94EA72}" dt="2024-04-05T03:28:59.508" v="682" actId="26606"/>
          <ac:graphicFrameMkLst>
            <pc:docMk/>
            <pc:sldMk cId="1448144569" sldId="257"/>
            <ac:graphicFrameMk id="52" creationId="{245802D4-217E-DB21-60B6-DE714EC94B7C}"/>
          </ac:graphicFrameMkLst>
        </pc:graphicFrameChg>
        <pc:graphicFrameChg chg="add del">
          <ac:chgData name="Pettit, Nolan A" userId="1d393955-9273-4d68-9cdc-bbad10296686" providerId="ADAL" clId="{154396A2-BF85-E646-9FE1-62F27F94EA72}" dt="2024-04-05T03:29:03.732" v="684" actId="26606"/>
          <ac:graphicFrameMkLst>
            <pc:docMk/>
            <pc:sldMk cId="1448144569" sldId="257"/>
            <ac:graphicFrameMk id="53" creationId="{8181534A-D6A9-C68C-315A-2DDA0494D61B}"/>
          </ac:graphicFrameMkLst>
        </pc:graphicFrameChg>
        <pc:picChg chg="mod ord">
          <ac:chgData name="Pettit, Nolan A" userId="1d393955-9273-4d68-9cdc-bbad10296686" providerId="ADAL" clId="{154396A2-BF85-E646-9FE1-62F27F94EA72}" dt="2024-04-05T03:28:38.011" v="680" actId="26606"/>
          <ac:picMkLst>
            <pc:docMk/>
            <pc:sldMk cId="1448144569" sldId="257"/>
            <ac:picMk id="35" creationId="{A7454E34-FFE0-9B67-9054-6ABA49604088}"/>
          </ac:picMkLst>
        </pc:picChg>
      </pc:sldChg>
      <pc:sldChg chg="addSp delSp modSp mod">
        <pc:chgData name="Pettit, Nolan A" userId="1d393955-9273-4d68-9cdc-bbad10296686" providerId="ADAL" clId="{154396A2-BF85-E646-9FE1-62F27F94EA72}" dt="2024-04-05T03:22:33.495" v="588" actId="20577"/>
        <pc:sldMkLst>
          <pc:docMk/>
          <pc:sldMk cId="1911071450" sldId="258"/>
        </pc:sldMkLst>
        <pc:spChg chg="mod">
          <ac:chgData name="Pettit, Nolan A" userId="1d393955-9273-4d68-9cdc-bbad10296686" providerId="ADAL" clId="{154396A2-BF85-E646-9FE1-62F27F94EA72}" dt="2024-04-05T03:21:22.157" v="421" actId="26606"/>
          <ac:spMkLst>
            <pc:docMk/>
            <pc:sldMk cId="1911071450" sldId="258"/>
            <ac:spMk id="2" creationId="{012CE9A3-3323-2D27-A2DD-D6A9230F4CA1}"/>
          </ac:spMkLst>
        </pc:spChg>
        <pc:spChg chg="mod">
          <ac:chgData name="Pettit, Nolan A" userId="1d393955-9273-4d68-9cdc-bbad10296686" providerId="ADAL" clId="{154396A2-BF85-E646-9FE1-62F27F94EA72}" dt="2024-04-05T03:22:33.495" v="588" actId="20577"/>
          <ac:spMkLst>
            <pc:docMk/>
            <pc:sldMk cId="1911071450" sldId="258"/>
            <ac:spMk id="3" creationId="{6C7EC3A4-265D-D4D2-3C34-7B0B108E8DC5}"/>
          </ac:spMkLst>
        </pc:spChg>
        <pc:spChg chg="add del mod">
          <ac:chgData name="Pettit, Nolan A" userId="1d393955-9273-4d68-9cdc-bbad10296686" providerId="ADAL" clId="{154396A2-BF85-E646-9FE1-62F27F94EA72}" dt="2024-04-05T03:21:44.016" v="427"/>
          <ac:spMkLst>
            <pc:docMk/>
            <pc:sldMk cId="1911071450" sldId="258"/>
            <ac:spMk id="5" creationId="{2A1FF08E-A697-9937-4294-B19CDC14FB74}"/>
          </ac:spMkLst>
        </pc:spChg>
        <pc:spChg chg="del">
          <ac:chgData name="Pettit, Nolan A" userId="1d393955-9273-4d68-9cdc-bbad10296686" providerId="ADAL" clId="{154396A2-BF85-E646-9FE1-62F27F94EA72}" dt="2024-04-05T03:21:22.157" v="421" actId="26606"/>
          <ac:spMkLst>
            <pc:docMk/>
            <pc:sldMk cId="1911071450" sldId="258"/>
            <ac:spMk id="39" creationId="{460B0EFB-53ED-4F35-B05D-F658EA021C65}"/>
          </ac:spMkLst>
        </pc:spChg>
        <pc:spChg chg="del">
          <ac:chgData name="Pettit, Nolan A" userId="1d393955-9273-4d68-9cdc-bbad10296686" providerId="ADAL" clId="{154396A2-BF85-E646-9FE1-62F27F94EA72}" dt="2024-04-05T03:21:22.157" v="421" actId="26606"/>
          <ac:spMkLst>
            <pc:docMk/>
            <pc:sldMk cId="1911071450" sldId="258"/>
            <ac:spMk id="41" creationId="{835EF3DD-7D43-4A27-8967-A92FD8CC9365}"/>
          </ac:spMkLst>
        </pc:spChg>
        <pc:spChg chg="add">
          <ac:chgData name="Pettit, Nolan A" userId="1d393955-9273-4d68-9cdc-bbad10296686" providerId="ADAL" clId="{154396A2-BF85-E646-9FE1-62F27F94EA72}" dt="2024-04-05T03:21:22.157" v="421" actId="26606"/>
          <ac:spMkLst>
            <pc:docMk/>
            <pc:sldMk cId="1911071450" sldId="258"/>
            <ac:spMk id="46" creationId="{53E60C6D-4E85-4E14-BCDF-BF15C241F7CA}"/>
          </ac:spMkLst>
        </pc:spChg>
        <pc:spChg chg="add">
          <ac:chgData name="Pettit, Nolan A" userId="1d393955-9273-4d68-9cdc-bbad10296686" providerId="ADAL" clId="{154396A2-BF85-E646-9FE1-62F27F94EA72}" dt="2024-04-05T03:21:22.157" v="421" actId="26606"/>
          <ac:spMkLst>
            <pc:docMk/>
            <pc:sldMk cId="1911071450" sldId="258"/>
            <ac:spMk id="48" creationId="{7D42D292-4C48-479B-9E59-E29CD9871C0C}"/>
          </ac:spMkLst>
        </pc:spChg>
        <pc:spChg chg="add">
          <ac:chgData name="Pettit, Nolan A" userId="1d393955-9273-4d68-9cdc-bbad10296686" providerId="ADAL" clId="{154396A2-BF85-E646-9FE1-62F27F94EA72}" dt="2024-04-05T03:21:22.157" v="421" actId="26606"/>
          <ac:spMkLst>
            <pc:docMk/>
            <pc:sldMk cId="1911071450" sldId="258"/>
            <ac:spMk id="50" creationId="{533DF362-939D-4EEE-8DC4-6B54607E5611}"/>
          </ac:spMkLst>
        </pc:spChg>
        <pc:picChg chg="add mod">
          <ac:chgData name="Pettit, Nolan A" userId="1d393955-9273-4d68-9cdc-bbad10296686" providerId="ADAL" clId="{154396A2-BF85-E646-9FE1-62F27F94EA72}" dt="2024-04-05T03:21:58.464" v="431" actId="1076"/>
          <ac:picMkLst>
            <pc:docMk/>
            <pc:sldMk cId="1911071450" sldId="258"/>
            <ac:picMk id="4" creationId="{F4D2120B-33A7-B183-B243-4BA4C487EA68}"/>
          </ac:picMkLst>
        </pc:picChg>
        <pc:picChg chg="mod ord">
          <ac:chgData name="Pettit, Nolan A" userId="1d393955-9273-4d68-9cdc-bbad10296686" providerId="ADAL" clId="{154396A2-BF85-E646-9FE1-62F27F94EA72}" dt="2024-04-05T03:21:22.157" v="421" actId="26606"/>
          <ac:picMkLst>
            <pc:docMk/>
            <pc:sldMk cId="1911071450" sldId="258"/>
            <ac:picMk id="35" creationId="{69A5ECC8-A614-4595-2D32-C5F65024AADF}"/>
          </ac:picMkLst>
        </pc:picChg>
      </pc:sldChg>
      <pc:sldChg chg="del">
        <pc:chgData name="Pettit, Nolan A" userId="1d393955-9273-4d68-9cdc-bbad10296686" providerId="ADAL" clId="{154396A2-BF85-E646-9FE1-62F27F94EA72}" dt="2024-04-05T03:24:31.140" v="637" actId="2696"/>
        <pc:sldMkLst>
          <pc:docMk/>
          <pc:sldMk cId="3837023771" sldId="259"/>
        </pc:sldMkLst>
      </pc:sldChg>
      <pc:sldChg chg="del">
        <pc:chgData name="Pettit, Nolan A" userId="1d393955-9273-4d68-9cdc-bbad10296686" providerId="ADAL" clId="{154396A2-BF85-E646-9FE1-62F27F94EA72}" dt="2024-04-05T03:24:29.212" v="636" actId="2696"/>
        <pc:sldMkLst>
          <pc:docMk/>
          <pc:sldMk cId="1878487825" sldId="260"/>
        </pc:sldMkLst>
      </pc:sldChg>
      <pc:sldChg chg="del">
        <pc:chgData name="Pettit, Nolan A" userId="1d393955-9273-4d68-9cdc-bbad10296686" providerId="ADAL" clId="{154396A2-BF85-E646-9FE1-62F27F94EA72}" dt="2024-04-05T03:24:26.453" v="634" actId="2696"/>
        <pc:sldMkLst>
          <pc:docMk/>
          <pc:sldMk cId="3314659003" sldId="261"/>
        </pc:sldMkLst>
      </pc:sldChg>
      <pc:sldChg chg="del">
        <pc:chgData name="Pettit, Nolan A" userId="1d393955-9273-4d68-9cdc-bbad10296686" providerId="ADAL" clId="{154396A2-BF85-E646-9FE1-62F27F94EA72}" dt="2024-04-05T03:24:27.748" v="635" actId="2696"/>
        <pc:sldMkLst>
          <pc:docMk/>
          <pc:sldMk cId="2969882276" sldId="263"/>
        </pc:sldMkLst>
      </pc:sldChg>
      <pc:sldChg chg="addSp delSp modSp new mod setBg">
        <pc:chgData name="Pettit, Nolan A" userId="1d393955-9273-4d68-9cdc-bbad10296686" providerId="ADAL" clId="{154396A2-BF85-E646-9FE1-62F27F94EA72}" dt="2024-04-05T03:23:39.078" v="633" actId="26606"/>
        <pc:sldMkLst>
          <pc:docMk/>
          <pc:sldMk cId="3084628966" sldId="264"/>
        </pc:sldMkLst>
        <pc:spChg chg="mod">
          <ac:chgData name="Pettit, Nolan A" userId="1d393955-9273-4d68-9cdc-bbad10296686" providerId="ADAL" clId="{154396A2-BF85-E646-9FE1-62F27F94EA72}" dt="2024-04-05T03:23:39.078" v="633" actId="26606"/>
          <ac:spMkLst>
            <pc:docMk/>
            <pc:sldMk cId="3084628966" sldId="264"/>
            <ac:spMk id="2" creationId="{E47636EE-4AD7-3B83-97AC-4AB237B35EEB}"/>
          </ac:spMkLst>
        </pc:spChg>
        <pc:spChg chg="del">
          <ac:chgData name="Pettit, Nolan A" userId="1d393955-9273-4d68-9cdc-bbad10296686" providerId="ADAL" clId="{154396A2-BF85-E646-9FE1-62F27F94EA72}" dt="2024-04-05T03:23:36.106" v="631" actId="478"/>
          <ac:spMkLst>
            <pc:docMk/>
            <pc:sldMk cId="3084628966" sldId="264"/>
            <ac:spMk id="3" creationId="{14CED7FB-5809-4569-8790-4717310B0154}"/>
          </ac:spMkLst>
        </pc:spChg>
        <pc:spChg chg="add">
          <ac:chgData name="Pettit, Nolan A" userId="1d393955-9273-4d68-9cdc-bbad10296686" providerId="ADAL" clId="{154396A2-BF85-E646-9FE1-62F27F94EA72}" dt="2024-04-05T03:23:39.078" v="633" actId="26606"/>
          <ac:spMkLst>
            <pc:docMk/>
            <pc:sldMk cId="3084628966" sldId="264"/>
            <ac:spMk id="9" creationId="{8A7BA06D-B3FF-4E91-8639-B4569AE3AA23}"/>
          </ac:spMkLst>
        </pc:spChg>
        <pc:spChg chg="add">
          <ac:chgData name="Pettit, Nolan A" userId="1d393955-9273-4d68-9cdc-bbad10296686" providerId="ADAL" clId="{154396A2-BF85-E646-9FE1-62F27F94EA72}" dt="2024-04-05T03:23:39.078" v="633" actId="26606"/>
          <ac:spMkLst>
            <pc:docMk/>
            <pc:sldMk cId="3084628966" sldId="264"/>
            <ac:spMk id="11" creationId="{2B30C86D-5A07-48BC-9C9D-6F9A2DB1E9E1}"/>
          </ac:spMkLst>
        </pc:spChg>
        <pc:spChg chg="add">
          <ac:chgData name="Pettit, Nolan A" userId="1d393955-9273-4d68-9cdc-bbad10296686" providerId="ADAL" clId="{154396A2-BF85-E646-9FE1-62F27F94EA72}" dt="2024-04-05T03:23:39.078" v="633" actId="26606"/>
          <ac:spMkLst>
            <pc:docMk/>
            <pc:sldMk cId="3084628966" sldId="264"/>
            <ac:spMk id="13" creationId="{BCC81228-CEA3-402B-B8E5-688F5BFA7876}"/>
          </ac:spMkLst>
        </pc:spChg>
        <pc:spChg chg="add">
          <ac:chgData name="Pettit, Nolan A" userId="1d393955-9273-4d68-9cdc-bbad10296686" providerId="ADAL" clId="{154396A2-BF85-E646-9FE1-62F27F94EA72}" dt="2024-04-05T03:23:39.078" v="633" actId="26606"/>
          <ac:spMkLst>
            <pc:docMk/>
            <pc:sldMk cId="3084628966" sldId="264"/>
            <ac:spMk id="15" creationId="{BC0916B8-FF7A-4ECB-9FD7-C7668658D9B4}"/>
          </ac:spMkLst>
        </pc:spChg>
        <pc:spChg chg="add">
          <ac:chgData name="Pettit, Nolan A" userId="1d393955-9273-4d68-9cdc-bbad10296686" providerId="ADAL" clId="{154396A2-BF85-E646-9FE1-62F27F94EA72}" dt="2024-04-05T03:23:39.078" v="633" actId="26606"/>
          <ac:spMkLst>
            <pc:docMk/>
            <pc:sldMk cId="3084628966" sldId="264"/>
            <ac:spMk id="17" creationId="{9DC011D4-C95F-4B2E-9A3C-A46DCDE956DC}"/>
          </ac:spMkLst>
        </pc:spChg>
        <pc:picChg chg="add mod">
          <ac:chgData name="Pettit, Nolan A" userId="1d393955-9273-4d68-9cdc-bbad10296686" providerId="ADAL" clId="{154396A2-BF85-E646-9FE1-62F27F94EA72}" dt="2024-04-05T03:23:39.078" v="633" actId="26606"/>
          <ac:picMkLst>
            <pc:docMk/>
            <pc:sldMk cId="3084628966" sldId="264"/>
            <ac:picMk id="4" creationId="{9D4412D3-6888-9EEC-DBC3-72A2EF9D5DC4}"/>
          </ac:picMkLst>
        </pc:picChg>
      </pc:sldChg>
      <pc:sldChg chg="addSp delSp modSp new mod ord setBg">
        <pc:chgData name="Pettit, Nolan A" userId="1d393955-9273-4d68-9cdc-bbad10296686" providerId="ADAL" clId="{154396A2-BF85-E646-9FE1-62F27F94EA72}" dt="2024-04-05T03:29:37.554" v="686" actId="20578"/>
        <pc:sldMkLst>
          <pc:docMk/>
          <pc:sldMk cId="1580189008" sldId="265"/>
        </pc:sldMkLst>
        <pc:spChg chg="mod">
          <ac:chgData name="Pettit, Nolan A" userId="1d393955-9273-4d68-9cdc-bbad10296686" providerId="ADAL" clId="{154396A2-BF85-E646-9FE1-62F27F94EA72}" dt="2024-04-05T03:25:27.877" v="650" actId="1076"/>
          <ac:spMkLst>
            <pc:docMk/>
            <pc:sldMk cId="1580189008" sldId="265"/>
            <ac:spMk id="2" creationId="{4F9CA32B-38EF-792E-0265-19CEAB4016AC}"/>
          </ac:spMkLst>
        </pc:spChg>
        <pc:spChg chg="del">
          <ac:chgData name="Pettit, Nolan A" userId="1d393955-9273-4d68-9cdc-bbad10296686" providerId="ADAL" clId="{154396A2-BF85-E646-9FE1-62F27F94EA72}" dt="2024-04-05T03:25:18.264" v="648" actId="26606"/>
          <ac:spMkLst>
            <pc:docMk/>
            <pc:sldMk cId="1580189008" sldId="265"/>
            <ac:spMk id="3" creationId="{CB39B72A-D1E3-CE73-6FCD-D7DA0509EE47}"/>
          </ac:spMkLst>
        </pc:spChg>
        <pc:spChg chg="add">
          <ac:chgData name="Pettit, Nolan A" userId="1d393955-9273-4d68-9cdc-bbad10296686" providerId="ADAL" clId="{154396A2-BF85-E646-9FE1-62F27F94EA72}" dt="2024-04-05T03:25:18.264" v="648" actId="26606"/>
          <ac:spMkLst>
            <pc:docMk/>
            <pc:sldMk cId="1580189008" sldId="265"/>
            <ac:spMk id="9" creationId="{8A7BA06D-B3FF-4E91-8639-B4569AE3AA23}"/>
          </ac:spMkLst>
        </pc:spChg>
        <pc:spChg chg="add">
          <ac:chgData name="Pettit, Nolan A" userId="1d393955-9273-4d68-9cdc-bbad10296686" providerId="ADAL" clId="{154396A2-BF85-E646-9FE1-62F27F94EA72}" dt="2024-04-05T03:25:18.264" v="648" actId="26606"/>
          <ac:spMkLst>
            <pc:docMk/>
            <pc:sldMk cId="1580189008" sldId="265"/>
            <ac:spMk id="11" creationId="{2B30C86D-5A07-48BC-9C9D-6F9A2DB1E9E1}"/>
          </ac:spMkLst>
        </pc:spChg>
        <pc:spChg chg="add">
          <ac:chgData name="Pettit, Nolan A" userId="1d393955-9273-4d68-9cdc-bbad10296686" providerId="ADAL" clId="{154396A2-BF85-E646-9FE1-62F27F94EA72}" dt="2024-04-05T03:25:18.264" v="648" actId="26606"/>
          <ac:spMkLst>
            <pc:docMk/>
            <pc:sldMk cId="1580189008" sldId="265"/>
            <ac:spMk id="13" creationId="{BCC81228-CEA3-402B-B8E5-688F5BFA7876}"/>
          </ac:spMkLst>
        </pc:spChg>
        <pc:spChg chg="add">
          <ac:chgData name="Pettit, Nolan A" userId="1d393955-9273-4d68-9cdc-bbad10296686" providerId="ADAL" clId="{154396A2-BF85-E646-9FE1-62F27F94EA72}" dt="2024-04-05T03:25:18.264" v="648" actId="26606"/>
          <ac:spMkLst>
            <pc:docMk/>
            <pc:sldMk cId="1580189008" sldId="265"/>
            <ac:spMk id="15" creationId="{BC0916B8-FF7A-4ECB-9FD7-C7668658D9B4}"/>
          </ac:spMkLst>
        </pc:spChg>
        <pc:spChg chg="add">
          <ac:chgData name="Pettit, Nolan A" userId="1d393955-9273-4d68-9cdc-bbad10296686" providerId="ADAL" clId="{154396A2-BF85-E646-9FE1-62F27F94EA72}" dt="2024-04-05T03:25:18.264" v="648" actId="26606"/>
          <ac:spMkLst>
            <pc:docMk/>
            <pc:sldMk cId="1580189008" sldId="265"/>
            <ac:spMk id="17" creationId="{9DC011D4-C95F-4B2E-9A3C-A46DCDE956DC}"/>
          </ac:spMkLst>
        </pc:spChg>
        <pc:picChg chg="add mod">
          <ac:chgData name="Pettit, Nolan A" userId="1d393955-9273-4d68-9cdc-bbad10296686" providerId="ADAL" clId="{154396A2-BF85-E646-9FE1-62F27F94EA72}" dt="2024-04-05T03:25:45.136" v="654" actId="1076"/>
          <ac:picMkLst>
            <pc:docMk/>
            <pc:sldMk cId="1580189008" sldId="265"/>
            <ac:picMk id="4" creationId="{7B247984-D868-D786-8230-6264A9A40A9A}"/>
          </ac:picMkLst>
        </pc:picChg>
        <pc:picChg chg="add">
          <ac:chgData name="Pettit, Nolan A" userId="1d393955-9273-4d68-9cdc-bbad10296686" providerId="ADAL" clId="{154396A2-BF85-E646-9FE1-62F27F94EA72}" dt="2024-04-05T03:27:31.919" v="655"/>
          <ac:picMkLst>
            <pc:docMk/>
            <pc:sldMk cId="1580189008" sldId="265"/>
            <ac:picMk id="5" creationId="{452BA756-8AC4-467B-4436-F12B907D4523}"/>
          </ac:picMkLst>
        </pc:picChg>
      </pc:sldChg>
      <pc:sldChg chg="addSp delSp modSp new mod ord">
        <pc:chgData name="Pettit, Nolan A" userId="1d393955-9273-4d68-9cdc-bbad10296686" providerId="ADAL" clId="{154396A2-BF85-E646-9FE1-62F27F94EA72}" dt="2024-04-05T14:56:06.082" v="698" actId="478"/>
        <pc:sldMkLst>
          <pc:docMk/>
          <pc:sldMk cId="2602771716" sldId="266"/>
        </pc:sldMkLst>
        <pc:spChg chg="mod">
          <ac:chgData name="Pettit, Nolan A" userId="1d393955-9273-4d68-9cdc-bbad10296686" providerId="ADAL" clId="{154396A2-BF85-E646-9FE1-62F27F94EA72}" dt="2024-04-05T03:27:37.386" v="669" actId="20577"/>
          <ac:spMkLst>
            <pc:docMk/>
            <pc:sldMk cId="2602771716" sldId="266"/>
            <ac:spMk id="2" creationId="{43ABAD49-A9F4-1F01-BEC0-A911C26D663B}"/>
          </ac:spMkLst>
        </pc:spChg>
        <pc:spChg chg="add del mod">
          <ac:chgData name="Pettit, Nolan A" userId="1d393955-9273-4d68-9cdc-bbad10296686" providerId="ADAL" clId="{154396A2-BF85-E646-9FE1-62F27F94EA72}" dt="2024-04-05T14:56:06.082" v="698" actId="478"/>
          <ac:spMkLst>
            <pc:docMk/>
            <pc:sldMk cId="2602771716" sldId="266"/>
            <ac:spMk id="7" creationId="{37135E73-D765-CA83-6F60-64B58029BBF2}"/>
          </ac:spMkLst>
        </pc:spChg>
        <pc:picChg chg="add mod modCrop">
          <ac:chgData name="Pettit, Nolan A" userId="1d393955-9273-4d68-9cdc-bbad10296686" providerId="ADAL" clId="{154396A2-BF85-E646-9FE1-62F27F94EA72}" dt="2024-04-05T03:28:17.718" v="679" actId="1076"/>
          <ac:picMkLst>
            <pc:docMk/>
            <pc:sldMk cId="2602771716" sldId="266"/>
            <ac:picMk id="4" creationId="{C2A68598-984D-6A2C-D565-E2348DA0A3A9}"/>
          </ac:picMkLst>
        </pc:picChg>
        <pc:picChg chg="add del">
          <ac:chgData name="Pettit, Nolan A" userId="1d393955-9273-4d68-9cdc-bbad10296686" providerId="ADAL" clId="{154396A2-BF85-E646-9FE1-62F27F94EA72}" dt="2024-04-05T14:56:06.082" v="698" actId="478"/>
          <ac:picMkLst>
            <pc:docMk/>
            <pc:sldMk cId="2602771716" sldId="266"/>
            <ac:picMk id="5" creationId="{303039FE-A8FF-540E-5594-2697D7A7814C}"/>
          </ac:picMkLst>
        </pc:picChg>
        <pc:picChg chg="add mod">
          <ac:chgData name="Pettit, Nolan A" userId="1d393955-9273-4d68-9cdc-bbad10296686" providerId="ADAL" clId="{154396A2-BF85-E646-9FE1-62F27F94EA72}" dt="2024-04-05T14:56:05.178" v="697"/>
          <ac:picMkLst>
            <pc:docMk/>
            <pc:sldMk cId="2602771716" sldId="266"/>
            <ac:picMk id="8" creationId="{16D59F46-833E-FD6E-4A52-4D26D83BAA03}"/>
          </ac:picMkLst>
        </pc:picChg>
      </pc:sldChg>
    </pc:docChg>
  </pc:docChgLst>
  <pc:docChgLst>
    <pc:chgData name="Fox, Alexander S" userId="S::foxa1@etown.edu::3c3d7db5-79aa-4900-ba4d-8e61b0d48f01" providerId="AD" clId="Web-{89AE5CFA-002D-710A-2B68-0E8A25DBCAA3}"/>
    <pc:docChg chg="addSld modSld">
      <pc:chgData name="Fox, Alexander S" userId="S::foxa1@etown.edu::3c3d7db5-79aa-4900-ba4d-8e61b0d48f01" providerId="AD" clId="Web-{89AE5CFA-002D-710A-2B68-0E8A25DBCAA3}" dt="2024-04-28T17:06:17.204" v="106" actId="20577"/>
      <pc:docMkLst>
        <pc:docMk/>
      </pc:docMkLst>
      <pc:sldChg chg="modSp">
        <pc:chgData name="Fox, Alexander S" userId="S::foxa1@etown.edu::3c3d7db5-79aa-4900-ba4d-8e61b0d48f01" providerId="AD" clId="Web-{89AE5CFA-002D-710A-2B68-0E8A25DBCAA3}" dt="2024-04-28T16:59:22.454" v="12" actId="20577"/>
        <pc:sldMkLst>
          <pc:docMk/>
          <pc:sldMk cId="1448144569" sldId="257"/>
        </pc:sldMkLst>
        <pc:spChg chg="mod">
          <ac:chgData name="Fox, Alexander S" userId="S::foxa1@etown.edu::3c3d7db5-79aa-4900-ba4d-8e61b0d48f01" providerId="AD" clId="Web-{89AE5CFA-002D-710A-2B68-0E8A25DBCAA3}" dt="2024-04-28T16:59:22.454" v="12" actId="20577"/>
          <ac:spMkLst>
            <pc:docMk/>
            <pc:sldMk cId="1448144569" sldId="257"/>
            <ac:spMk id="2" creationId="{1E90C38B-5CB9-4B90-6AAD-C0B20312C7BD}"/>
          </ac:spMkLst>
        </pc:spChg>
      </pc:sldChg>
      <pc:sldChg chg="modSp">
        <pc:chgData name="Fox, Alexander S" userId="S::foxa1@etown.edu::3c3d7db5-79aa-4900-ba4d-8e61b0d48f01" providerId="AD" clId="Web-{89AE5CFA-002D-710A-2B68-0E8A25DBCAA3}" dt="2024-04-28T17:00:27.095" v="42" actId="20577"/>
        <pc:sldMkLst>
          <pc:docMk/>
          <pc:sldMk cId="1911071450" sldId="258"/>
        </pc:sldMkLst>
        <pc:spChg chg="mod">
          <ac:chgData name="Fox, Alexander S" userId="S::foxa1@etown.edu::3c3d7db5-79aa-4900-ba4d-8e61b0d48f01" providerId="AD" clId="Web-{89AE5CFA-002D-710A-2B68-0E8A25DBCAA3}" dt="2024-04-28T17:00:27.095" v="42" actId="20577"/>
          <ac:spMkLst>
            <pc:docMk/>
            <pc:sldMk cId="1911071450" sldId="258"/>
            <ac:spMk id="2" creationId="{012CE9A3-3323-2D27-A2DD-D6A9230F4CA1}"/>
          </ac:spMkLst>
        </pc:spChg>
      </pc:sldChg>
      <pc:sldChg chg="modSp">
        <pc:chgData name="Fox, Alexander S" userId="S::foxa1@etown.edu::3c3d7db5-79aa-4900-ba4d-8e61b0d48f01" providerId="AD" clId="Web-{89AE5CFA-002D-710A-2B68-0E8A25DBCAA3}" dt="2024-04-28T16:59:43.079" v="31" actId="20577"/>
        <pc:sldMkLst>
          <pc:docMk/>
          <pc:sldMk cId="3084628966" sldId="264"/>
        </pc:sldMkLst>
        <pc:spChg chg="mod">
          <ac:chgData name="Fox, Alexander S" userId="S::foxa1@etown.edu::3c3d7db5-79aa-4900-ba4d-8e61b0d48f01" providerId="AD" clId="Web-{89AE5CFA-002D-710A-2B68-0E8A25DBCAA3}" dt="2024-04-28T16:59:43.079" v="31" actId="20577"/>
          <ac:spMkLst>
            <pc:docMk/>
            <pc:sldMk cId="3084628966" sldId="264"/>
            <ac:spMk id="2" creationId="{E47636EE-4AD7-3B83-97AC-4AB237B35EEB}"/>
          </ac:spMkLst>
        </pc:spChg>
      </pc:sldChg>
      <pc:sldChg chg="modSp">
        <pc:chgData name="Fox, Alexander S" userId="S::foxa1@etown.edu::3c3d7db5-79aa-4900-ba4d-8e61b0d48f01" providerId="AD" clId="Web-{89AE5CFA-002D-710A-2B68-0E8A25DBCAA3}" dt="2024-04-28T17:00:34.407" v="54" actId="20577"/>
        <pc:sldMkLst>
          <pc:docMk/>
          <pc:sldMk cId="1580189008" sldId="265"/>
        </pc:sldMkLst>
        <pc:spChg chg="mod">
          <ac:chgData name="Fox, Alexander S" userId="S::foxa1@etown.edu::3c3d7db5-79aa-4900-ba4d-8e61b0d48f01" providerId="AD" clId="Web-{89AE5CFA-002D-710A-2B68-0E8A25DBCAA3}" dt="2024-04-28T17:00:34.407" v="54" actId="20577"/>
          <ac:spMkLst>
            <pc:docMk/>
            <pc:sldMk cId="1580189008" sldId="265"/>
            <ac:spMk id="2" creationId="{4F9CA32B-38EF-792E-0265-19CEAB4016AC}"/>
          </ac:spMkLst>
        </pc:spChg>
      </pc:sldChg>
      <pc:sldChg chg="modSp new">
        <pc:chgData name="Fox, Alexander S" userId="S::foxa1@etown.edu::3c3d7db5-79aa-4900-ba4d-8e61b0d48f01" providerId="AD" clId="Web-{89AE5CFA-002D-710A-2B68-0E8A25DBCAA3}" dt="2024-04-28T17:00:27.266" v="47" actId="20577"/>
        <pc:sldMkLst>
          <pc:docMk/>
          <pc:sldMk cId="2303051575" sldId="267"/>
        </pc:sldMkLst>
        <pc:spChg chg="mod">
          <ac:chgData name="Fox, Alexander S" userId="S::foxa1@etown.edu::3c3d7db5-79aa-4900-ba4d-8e61b0d48f01" providerId="AD" clId="Web-{89AE5CFA-002D-710A-2B68-0E8A25DBCAA3}" dt="2024-04-28T17:00:27.266" v="47" actId="20577"/>
          <ac:spMkLst>
            <pc:docMk/>
            <pc:sldMk cId="2303051575" sldId="267"/>
            <ac:spMk id="2" creationId="{940BE720-54C0-EA04-16D1-92D3721AC27B}"/>
          </ac:spMkLst>
        </pc:spChg>
      </pc:sldChg>
      <pc:sldChg chg="addSp delSp modSp new">
        <pc:chgData name="Fox, Alexander S" userId="S::foxa1@etown.edu::3c3d7db5-79aa-4900-ba4d-8e61b0d48f01" providerId="AD" clId="Web-{89AE5CFA-002D-710A-2B68-0E8A25DBCAA3}" dt="2024-04-28T17:00:59.063" v="65"/>
        <pc:sldMkLst>
          <pc:docMk/>
          <pc:sldMk cId="1425006546" sldId="268"/>
        </pc:sldMkLst>
        <pc:spChg chg="mod">
          <ac:chgData name="Fox, Alexander S" userId="S::foxa1@etown.edu::3c3d7db5-79aa-4900-ba4d-8e61b0d48f01" providerId="AD" clId="Web-{89AE5CFA-002D-710A-2B68-0E8A25DBCAA3}" dt="2024-04-28T17:00:51.126" v="64" actId="20577"/>
          <ac:spMkLst>
            <pc:docMk/>
            <pc:sldMk cId="1425006546" sldId="268"/>
            <ac:spMk id="2" creationId="{A29749EE-2657-4E96-8B49-240347D69F8D}"/>
          </ac:spMkLst>
        </pc:spChg>
        <pc:spChg chg="del">
          <ac:chgData name="Fox, Alexander S" userId="S::foxa1@etown.edu::3c3d7db5-79aa-4900-ba4d-8e61b0d48f01" providerId="AD" clId="Web-{89AE5CFA-002D-710A-2B68-0E8A25DBCAA3}" dt="2024-04-28T17:00:59.063" v="65"/>
          <ac:spMkLst>
            <pc:docMk/>
            <pc:sldMk cId="1425006546" sldId="268"/>
            <ac:spMk id="3" creationId="{96348256-EA96-B9C3-8BF7-FBC2C872C7AD}"/>
          </ac:spMkLst>
        </pc:spChg>
        <pc:picChg chg="add mod ord">
          <ac:chgData name="Fox, Alexander S" userId="S::foxa1@etown.edu::3c3d7db5-79aa-4900-ba4d-8e61b0d48f01" providerId="AD" clId="Web-{89AE5CFA-002D-710A-2B68-0E8A25DBCAA3}" dt="2024-04-28T17:00:59.063" v="65"/>
          <ac:picMkLst>
            <pc:docMk/>
            <pc:sldMk cId="1425006546" sldId="268"/>
            <ac:picMk id="4" creationId="{2298D0DD-E1DC-CA7C-7542-04FEAC9CB1D9}"/>
          </ac:picMkLst>
        </pc:picChg>
      </pc:sldChg>
      <pc:sldChg chg="addSp delSp modSp new">
        <pc:chgData name="Fox, Alexander S" userId="S::foxa1@etown.edu::3c3d7db5-79aa-4900-ba4d-8e61b0d48f01" providerId="AD" clId="Web-{89AE5CFA-002D-710A-2B68-0E8A25DBCAA3}" dt="2024-04-28T17:03:41.720" v="83" actId="1076"/>
        <pc:sldMkLst>
          <pc:docMk/>
          <pc:sldMk cId="3666334750" sldId="269"/>
        </pc:sldMkLst>
        <pc:spChg chg="mod">
          <ac:chgData name="Fox, Alexander S" userId="S::foxa1@etown.edu::3c3d7db5-79aa-4900-ba4d-8e61b0d48f01" providerId="AD" clId="Web-{89AE5CFA-002D-710A-2B68-0E8A25DBCAA3}" dt="2024-04-28T17:01:34.376" v="78" actId="20577"/>
          <ac:spMkLst>
            <pc:docMk/>
            <pc:sldMk cId="3666334750" sldId="269"/>
            <ac:spMk id="2" creationId="{0E34C16D-418A-708A-EF85-88FC872667E0}"/>
          </ac:spMkLst>
        </pc:spChg>
        <pc:spChg chg="del">
          <ac:chgData name="Fox, Alexander S" userId="S::foxa1@etown.edu::3c3d7db5-79aa-4900-ba4d-8e61b0d48f01" providerId="AD" clId="Web-{89AE5CFA-002D-710A-2B68-0E8A25DBCAA3}" dt="2024-04-28T17:03:26.610" v="79"/>
          <ac:spMkLst>
            <pc:docMk/>
            <pc:sldMk cId="3666334750" sldId="269"/>
            <ac:spMk id="3" creationId="{F6FFB651-8050-3D3A-3C64-13A6FD358F92}"/>
          </ac:spMkLst>
        </pc:spChg>
        <pc:picChg chg="add mod ord">
          <ac:chgData name="Fox, Alexander S" userId="S::foxa1@etown.edu::3c3d7db5-79aa-4900-ba4d-8e61b0d48f01" providerId="AD" clId="Web-{89AE5CFA-002D-710A-2B68-0E8A25DBCAA3}" dt="2024-04-28T17:03:41.720" v="83" actId="1076"/>
          <ac:picMkLst>
            <pc:docMk/>
            <pc:sldMk cId="3666334750" sldId="269"/>
            <ac:picMk id="4" creationId="{F1345B12-338E-7664-B620-D65B9B210603}"/>
          </ac:picMkLst>
        </pc:picChg>
      </pc:sldChg>
      <pc:sldChg chg="addSp delSp modSp new">
        <pc:chgData name="Fox, Alexander S" userId="S::foxa1@etown.edu::3c3d7db5-79aa-4900-ba4d-8e61b0d48f01" providerId="AD" clId="Web-{89AE5CFA-002D-710A-2B68-0E8A25DBCAA3}" dt="2024-04-28T17:05:23.282" v="99" actId="1076"/>
        <pc:sldMkLst>
          <pc:docMk/>
          <pc:sldMk cId="1663859153" sldId="270"/>
        </pc:sldMkLst>
        <pc:spChg chg="mod">
          <ac:chgData name="Fox, Alexander S" userId="S::foxa1@etown.edu::3c3d7db5-79aa-4900-ba4d-8e61b0d48f01" providerId="AD" clId="Web-{89AE5CFA-002D-710A-2B68-0E8A25DBCAA3}" dt="2024-04-28T17:04:56.673" v="94" actId="20577"/>
          <ac:spMkLst>
            <pc:docMk/>
            <pc:sldMk cId="1663859153" sldId="270"/>
            <ac:spMk id="2" creationId="{3B53147B-84C1-07DF-828A-D159D7AAC9A9}"/>
          </ac:spMkLst>
        </pc:spChg>
        <pc:spChg chg="del">
          <ac:chgData name="Fox, Alexander S" userId="S::foxa1@etown.edu::3c3d7db5-79aa-4900-ba4d-8e61b0d48f01" providerId="AD" clId="Web-{89AE5CFA-002D-710A-2B68-0E8A25DBCAA3}" dt="2024-04-28T17:05:05.064" v="95"/>
          <ac:spMkLst>
            <pc:docMk/>
            <pc:sldMk cId="1663859153" sldId="270"/>
            <ac:spMk id="3" creationId="{94441217-7E85-78A8-4CBE-E9FC037C1CD5}"/>
          </ac:spMkLst>
        </pc:spChg>
        <pc:picChg chg="add mod ord">
          <ac:chgData name="Fox, Alexander S" userId="S::foxa1@etown.edu::3c3d7db5-79aa-4900-ba4d-8e61b0d48f01" providerId="AD" clId="Web-{89AE5CFA-002D-710A-2B68-0E8A25DBCAA3}" dt="2024-04-28T17:05:23.282" v="99" actId="1076"/>
          <ac:picMkLst>
            <pc:docMk/>
            <pc:sldMk cId="1663859153" sldId="270"/>
            <ac:picMk id="4" creationId="{E184892B-8A45-BBDF-4069-C35007553DEA}"/>
          </ac:picMkLst>
        </pc:picChg>
      </pc:sldChg>
      <pc:sldChg chg="modSp new">
        <pc:chgData name="Fox, Alexander S" userId="S::foxa1@etown.edu::3c3d7db5-79aa-4900-ba4d-8e61b0d48f01" providerId="AD" clId="Web-{89AE5CFA-002D-710A-2B68-0E8A25DBCAA3}" dt="2024-04-28T17:06:17.204" v="106" actId="20577"/>
        <pc:sldMkLst>
          <pc:docMk/>
          <pc:sldMk cId="2403721908" sldId="271"/>
        </pc:sldMkLst>
        <pc:spChg chg="mod">
          <ac:chgData name="Fox, Alexander S" userId="S::foxa1@etown.edu::3c3d7db5-79aa-4900-ba4d-8e61b0d48f01" providerId="AD" clId="Web-{89AE5CFA-002D-710A-2B68-0E8A25DBCAA3}" dt="2024-04-28T17:06:17.204" v="106" actId="20577"/>
          <ac:spMkLst>
            <pc:docMk/>
            <pc:sldMk cId="2403721908" sldId="271"/>
            <ac:spMk id="2" creationId="{71C1615F-8DE6-A561-0F96-CF0481F4AEC7}"/>
          </ac:spMkLst>
        </pc:spChg>
      </pc:sldChg>
    </pc:docChg>
  </pc:docChgLst>
  <pc:docChgLst>
    <pc:chgData name="Pettit, Nolan A" userId="1d393955-9273-4d68-9cdc-bbad10296686" providerId="ADAL" clId="{E33F57D6-10ED-8F40-ACFA-3F92F77365FC}"/>
    <pc:docChg chg="undo redo custSel addSld delSld modSld">
      <pc:chgData name="Pettit, Nolan A" userId="1d393955-9273-4d68-9cdc-bbad10296686" providerId="ADAL" clId="{E33F57D6-10ED-8F40-ACFA-3F92F77365FC}" dt="2024-04-29T16:00:48.308" v="2604" actId="12100"/>
      <pc:docMkLst>
        <pc:docMk/>
      </pc:docMkLst>
      <pc:sldChg chg="addSp delSp modSp del mod modAnim delDesignElem">
        <pc:chgData name="Pettit, Nolan A" userId="1d393955-9273-4d68-9cdc-bbad10296686" providerId="ADAL" clId="{E33F57D6-10ED-8F40-ACFA-3F92F77365FC}" dt="2024-04-29T15:16:34.763" v="2559" actId="2696"/>
        <pc:sldMkLst>
          <pc:docMk/>
          <pc:sldMk cId="3205586452" sldId="256"/>
        </pc:sldMkLst>
        <pc:spChg chg="del">
          <ac:chgData name="Pettit, Nolan A" userId="1d393955-9273-4d68-9cdc-bbad10296686" providerId="ADAL" clId="{E33F57D6-10ED-8F40-ACFA-3F92F77365FC}" dt="2024-04-28T15:57:18.829" v="0" actId="478"/>
          <ac:spMkLst>
            <pc:docMk/>
            <pc:sldMk cId="3205586452" sldId="256"/>
            <ac:spMk id="2" creationId="{A2FAEE04-9820-6928-E8C7-11893DF3DE22}"/>
          </ac:spMkLst>
        </pc:spChg>
        <pc:spChg chg="del">
          <ac:chgData name="Pettit, Nolan A" userId="1d393955-9273-4d68-9cdc-bbad10296686" providerId="ADAL" clId="{E33F57D6-10ED-8F40-ACFA-3F92F77365FC}" dt="2024-04-28T15:57:23.015" v="2" actId="478"/>
          <ac:spMkLst>
            <pc:docMk/>
            <pc:sldMk cId="3205586452" sldId="256"/>
            <ac:spMk id="3" creationId="{AACDAF06-EF74-0A14-3484-8EDBFE86ADD5}"/>
          </ac:spMkLst>
        </pc:spChg>
        <pc:spChg chg="add del mod">
          <ac:chgData name="Pettit, Nolan A" userId="1d393955-9273-4d68-9cdc-bbad10296686" providerId="ADAL" clId="{E33F57D6-10ED-8F40-ACFA-3F92F77365FC}" dt="2024-04-28T15:57:20.915" v="1" actId="478"/>
          <ac:spMkLst>
            <pc:docMk/>
            <pc:sldMk cId="3205586452" sldId="256"/>
            <ac:spMk id="5" creationId="{7C8C6DB8-380E-4BB5-28D2-8EA9104F7851}"/>
          </ac:spMkLst>
        </pc:spChg>
        <pc:spChg chg="add del mod">
          <ac:chgData name="Pettit, Nolan A" userId="1d393955-9273-4d68-9cdc-bbad10296686" providerId="ADAL" clId="{E33F57D6-10ED-8F40-ACFA-3F92F77365FC}" dt="2024-04-28T15:57:25.365" v="3" actId="478"/>
          <ac:spMkLst>
            <pc:docMk/>
            <pc:sldMk cId="3205586452" sldId="256"/>
            <ac:spMk id="7" creationId="{B51758CF-964F-020B-CA38-B3746FFADE96}"/>
          </ac:spMkLst>
        </pc:spChg>
        <pc:spChg chg="add mod">
          <ac:chgData name="Pettit, Nolan A" userId="1d393955-9273-4d68-9cdc-bbad10296686" providerId="ADAL" clId="{E33F57D6-10ED-8F40-ACFA-3F92F77365FC}" dt="2024-04-28T15:58:28.483" v="22" actId="14100"/>
          <ac:spMkLst>
            <pc:docMk/>
            <pc:sldMk cId="3205586452" sldId="256"/>
            <ac:spMk id="8" creationId="{BE8513A4-0C33-2682-21BE-E35CC12C0982}"/>
          </ac:spMkLst>
        </pc:spChg>
        <pc:spChg chg="add del mod">
          <ac:chgData name="Pettit, Nolan A" userId="1d393955-9273-4d68-9cdc-bbad10296686" providerId="ADAL" clId="{E33F57D6-10ED-8F40-ACFA-3F92F77365FC}" dt="2024-04-28T16:02:40.606" v="97"/>
          <ac:spMkLst>
            <pc:docMk/>
            <pc:sldMk cId="3205586452" sldId="256"/>
            <ac:spMk id="11" creationId="{D1512FCC-B66B-F79B-8C5A-3A2583AD3D86}"/>
          </ac:spMkLst>
        </pc:spChg>
        <pc:spChg chg="add del">
          <ac:chgData name="Pettit, Nolan A" userId="1d393955-9273-4d68-9cdc-bbad10296686" providerId="ADAL" clId="{E33F57D6-10ED-8F40-ACFA-3F92F77365FC}" dt="2024-04-28T16:02:40.606" v="97"/>
          <ac:spMkLst>
            <pc:docMk/>
            <pc:sldMk cId="3205586452" sldId="256"/>
            <ac:spMk id="12" creationId="{5015E52D-DFAF-84C4-DAF6-AAAEC8E38DBD}"/>
          </ac:spMkLst>
        </pc:spChg>
        <pc:spChg chg="add del mod">
          <ac:chgData name="Pettit, Nolan A" userId="1d393955-9273-4d68-9cdc-bbad10296686" providerId="ADAL" clId="{E33F57D6-10ED-8F40-ACFA-3F92F77365FC}" dt="2024-04-29T15:14:46.316" v="2534"/>
          <ac:spMkLst>
            <pc:docMk/>
            <pc:sldMk cId="3205586452" sldId="256"/>
            <ac:spMk id="13" creationId="{BD6B39F9-303A-4E1A-88DD-18CFAC7C2119}"/>
          </ac:spMkLst>
        </pc:spChg>
        <pc:spChg chg="add del">
          <ac:chgData name="Pettit, Nolan A" userId="1d393955-9273-4d68-9cdc-bbad10296686" providerId="ADAL" clId="{E33F57D6-10ED-8F40-ACFA-3F92F77365FC}" dt="2024-04-28T16:03:24.233" v="102" actId="22"/>
          <ac:spMkLst>
            <pc:docMk/>
            <pc:sldMk cId="3205586452" sldId="256"/>
            <ac:spMk id="15" creationId="{EFA3EEB5-CA93-73C4-C3E1-A6A2CB77611A}"/>
          </ac:spMkLst>
        </pc:spChg>
        <pc:spChg chg="add del mod">
          <ac:chgData name="Pettit, Nolan A" userId="1d393955-9273-4d68-9cdc-bbad10296686" providerId="ADAL" clId="{E33F57D6-10ED-8F40-ACFA-3F92F77365FC}" dt="2024-04-29T15:06:00.618" v="2403" actId="20577"/>
          <ac:spMkLst>
            <pc:docMk/>
            <pc:sldMk cId="3205586452" sldId="256"/>
            <ac:spMk id="17" creationId="{7B21B56E-AC3A-EBCF-9785-FFC40C579A0C}"/>
          </ac:spMkLst>
        </pc:spChg>
        <pc:spChg chg="mod">
          <ac:chgData name="Pettit, Nolan A" userId="1d393955-9273-4d68-9cdc-bbad10296686" providerId="ADAL" clId="{E33F57D6-10ED-8F40-ACFA-3F92F77365FC}" dt="2024-04-29T15:05:34.827" v="2394"/>
          <ac:spMkLst>
            <pc:docMk/>
            <pc:sldMk cId="3205586452" sldId="256"/>
            <ac:spMk id="18" creationId="{5A32D1C4-8C15-E924-4DFD-5BD157843CB5}"/>
          </ac:spMkLst>
        </pc:spChg>
        <pc:spChg chg="add mod">
          <ac:chgData name="Pettit, Nolan A" userId="1d393955-9273-4d68-9cdc-bbad10296686" providerId="ADAL" clId="{E33F57D6-10ED-8F40-ACFA-3F92F77365FC}" dt="2024-04-29T15:13:58.598" v="2519" actId="767"/>
          <ac:spMkLst>
            <pc:docMk/>
            <pc:sldMk cId="3205586452" sldId="256"/>
            <ac:spMk id="19" creationId="{F073B597-1330-4CE2-584B-336D7990E858}"/>
          </ac:spMkLst>
        </pc:spChg>
        <pc:spChg chg="add del mod">
          <ac:chgData name="Pettit, Nolan A" userId="1d393955-9273-4d68-9cdc-bbad10296686" providerId="ADAL" clId="{E33F57D6-10ED-8F40-ACFA-3F92F77365FC}" dt="2024-04-29T15:14:46.316" v="2534"/>
          <ac:spMkLst>
            <pc:docMk/>
            <pc:sldMk cId="3205586452" sldId="256"/>
            <ac:spMk id="20" creationId="{00D38102-1383-A571-3CD7-C9E38A2AEB22}"/>
          </ac:spMkLst>
        </pc:spChg>
        <pc:spChg chg="mod">
          <ac:chgData name="Pettit, Nolan A" userId="1d393955-9273-4d68-9cdc-bbad10296686" providerId="ADAL" clId="{E33F57D6-10ED-8F40-ACFA-3F92F77365FC}" dt="2024-04-29T15:14:46.316" v="2534"/>
          <ac:spMkLst>
            <pc:docMk/>
            <pc:sldMk cId="3205586452" sldId="256"/>
            <ac:spMk id="21" creationId="{7CA22B90-6454-DED9-6F6C-44A7AB81E317}"/>
          </ac:spMkLst>
        </pc:spChg>
        <pc:spChg chg="add del">
          <ac:chgData name="Pettit, Nolan A" userId="1d393955-9273-4d68-9cdc-bbad10296686" providerId="ADAL" clId="{E33F57D6-10ED-8F40-ACFA-3F92F77365FC}" dt="2024-04-28T15:57:35.348" v="13"/>
          <ac:spMkLst>
            <pc:docMk/>
            <pc:sldMk cId="3205586452" sldId="256"/>
            <ac:spMk id="28" creationId="{265517E6-731F-4E8F-9FC3-57499CC1D260}"/>
          </ac:spMkLst>
        </pc:spChg>
        <pc:spChg chg="add del">
          <ac:chgData name="Pettit, Nolan A" userId="1d393955-9273-4d68-9cdc-bbad10296686" providerId="ADAL" clId="{E33F57D6-10ED-8F40-ACFA-3F92F77365FC}" dt="2024-04-28T15:57:35.348" v="13"/>
          <ac:spMkLst>
            <pc:docMk/>
            <pc:sldMk cId="3205586452" sldId="256"/>
            <ac:spMk id="30" creationId="{6024FDB6-ADEE-441F-BE33-7FBD2998E76F}"/>
          </ac:spMkLst>
        </pc:spChg>
        <pc:spChg chg="add del">
          <ac:chgData name="Pettit, Nolan A" userId="1d393955-9273-4d68-9cdc-bbad10296686" providerId="ADAL" clId="{E33F57D6-10ED-8F40-ACFA-3F92F77365FC}" dt="2024-04-28T15:57:35.348" v="13"/>
          <ac:spMkLst>
            <pc:docMk/>
            <pc:sldMk cId="3205586452" sldId="256"/>
            <ac:spMk id="32" creationId="{18E928D9-3091-4385-B979-265D55AD02CE}"/>
          </ac:spMkLst>
        </pc:spChg>
        <pc:spChg chg="add del">
          <ac:chgData name="Pettit, Nolan A" userId="1d393955-9273-4d68-9cdc-bbad10296686" providerId="ADAL" clId="{E33F57D6-10ED-8F40-ACFA-3F92F77365FC}" dt="2024-04-28T15:57:35.348" v="13"/>
          <ac:spMkLst>
            <pc:docMk/>
            <pc:sldMk cId="3205586452" sldId="256"/>
            <ac:spMk id="34" creationId="{7D602432-D774-4CF5-94E8-7D52D01059D2}"/>
          </ac:spMkLst>
        </pc:spChg>
        <pc:picChg chg="add mod">
          <ac:chgData name="Pettit, Nolan A" userId="1d393955-9273-4d68-9cdc-bbad10296686" providerId="ADAL" clId="{E33F57D6-10ED-8F40-ACFA-3F92F77365FC}" dt="2024-04-29T15:05:37.438" v="2396" actId="1076"/>
          <ac:picMkLst>
            <pc:docMk/>
            <pc:sldMk cId="3205586452" sldId="256"/>
            <ac:picMk id="10" creationId="{9ED27C6A-3850-E589-4103-F644156EE97F}"/>
          </ac:picMkLst>
        </pc:picChg>
        <pc:picChg chg="add mod">
          <ac:chgData name="Pettit, Nolan A" userId="1d393955-9273-4d68-9cdc-bbad10296686" providerId="ADAL" clId="{E33F57D6-10ED-8F40-ACFA-3F92F77365FC}" dt="2024-04-29T15:14:12.314" v="2523" actId="1076"/>
          <ac:picMkLst>
            <pc:docMk/>
            <pc:sldMk cId="3205586452" sldId="256"/>
            <ac:picMk id="16" creationId="{AB886D25-E7A8-B0A2-B0A0-5E811320680D}"/>
          </ac:picMkLst>
        </pc:picChg>
        <pc:picChg chg="del">
          <ac:chgData name="Pettit, Nolan A" userId="1d393955-9273-4d68-9cdc-bbad10296686" providerId="ADAL" clId="{E33F57D6-10ED-8F40-ACFA-3F92F77365FC}" dt="2024-04-28T15:57:26.153" v="4" actId="478"/>
          <ac:picMkLst>
            <pc:docMk/>
            <pc:sldMk cId="3205586452" sldId="256"/>
            <ac:picMk id="24" creationId="{82960A94-20F4-2BE1-E322-D6A2AF8097DA}"/>
          </ac:picMkLst>
        </pc:picChg>
      </pc:sldChg>
      <pc:sldChg chg="addSp delSp modSp mod delDesignElem modNotesTx">
        <pc:chgData name="Pettit, Nolan A" userId="1d393955-9273-4d68-9cdc-bbad10296686" providerId="ADAL" clId="{E33F57D6-10ED-8F40-ACFA-3F92F77365FC}" dt="2024-04-29T15:57:29.315" v="2576" actId="1076"/>
        <pc:sldMkLst>
          <pc:docMk/>
          <pc:sldMk cId="1448144569" sldId="257"/>
        </pc:sldMkLst>
        <pc:spChg chg="mod">
          <ac:chgData name="Pettit, Nolan A" userId="1d393955-9273-4d68-9cdc-bbad10296686" providerId="ADAL" clId="{E33F57D6-10ED-8F40-ACFA-3F92F77365FC}" dt="2024-04-28T23:59:00.596" v="128" actId="20577"/>
          <ac:spMkLst>
            <pc:docMk/>
            <pc:sldMk cId="1448144569" sldId="257"/>
            <ac:spMk id="2" creationId="{1E90C38B-5CB9-4B90-6AAD-C0B20312C7BD}"/>
          </ac:spMkLst>
        </pc:spChg>
        <pc:spChg chg="add del mod">
          <ac:chgData name="Pettit, Nolan A" userId="1d393955-9273-4d68-9cdc-bbad10296686" providerId="ADAL" clId="{E33F57D6-10ED-8F40-ACFA-3F92F77365FC}" dt="2024-04-29T15:57:14.114" v="2573" actId="21"/>
          <ac:spMkLst>
            <pc:docMk/>
            <pc:sldMk cId="1448144569" sldId="257"/>
            <ac:spMk id="3" creationId="{EF282C6A-DE0F-2917-6E89-EE5BB69C486A}"/>
          </ac:spMkLst>
        </pc:spChg>
        <pc:spChg chg="add del">
          <ac:chgData name="Pettit, Nolan A" userId="1d393955-9273-4d68-9cdc-bbad10296686" providerId="ADAL" clId="{E33F57D6-10ED-8F40-ACFA-3F92F77365FC}" dt="2024-04-28T15:57:35.348" v="13"/>
          <ac:spMkLst>
            <pc:docMk/>
            <pc:sldMk cId="1448144569" sldId="257"/>
            <ac:spMk id="46" creationId="{4F7EBAE4-9945-4473-9E34-B2C66EA0F03D}"/>
          </ac:spMkLst>
        </pc:spChg>
        <pc:spChg chg="add del">
          <ac:chgData name="Pettit, Nolan A" userId="1d393955-9273-4d68-9cdc-bbad10296686" providerId="ADAL" clId="{E33F57D6-10ED-8F40-ACFA-3F92F77365FC}" dt="2024-04-28T15:57:35.348" v="13"/>
          <ac:spMkLst>
            <pc:docMk/>
            <pc:sldMk cId="1448144569" sldId="257"/>
            <ac:spMk id="48" creationId="{70BEB1E7-2F88-40BC-B73D-42E5B6F80BFC}"/>
          </ac:spMkLst>
        </pc:spChg>
        <pc:spChg chg="add del">
          <ac:chgData name="Pettit, Nolan A" userId="1d393955-9273-4d68-9cdc-bbad10296686" providerId="ADAL" clId="{E33F57D6-10ED-8F40-ACFA-3F92F77365FC}" dt="2024-04-28T15:57:35.348" v="13"/>
          <ac:spMkLst>
            <pc:docMk/>
            <pc:sldMk cId="1448144569" sldId="257"/>
            <ac:spMk id="50" creationId="{A7B99495-F43F-4D80-A44F-2CB4764EB90B}"/>
          </ac:spMkLst>
        </pc:spChg>
        <pc:graphicFrameChg chg="add mod">
          <ac:chgData name="Pettit, Nolan A" userId="1d393955-9273-4d68-9cdc-bbad10296686" providerId="ADAL" clId="{E33F57D6-10ED-8F40-ACFA-3F92F77365FC}" dt="2024-04-29T15:57:29.315" v="2576" actId="1076"/>
          <ac:graphicFrameMkLst>
            <pc:docMk/>
            <pc:sldMk cId="1448144569" sldId="257"/>
            <ac:graphicFrameMk id="4" creationId="{32873DA2-B543-3778-5413-84BEBBDB8840}"/>
          </ac:graphicFrameMkLst>
        </pc:graphicFrameChg>
        <pc:graphicFrameChg chg="add del">
          <ac:chgData name="Pettit, Nolan A" userId="1d393955-9273-4d68-9cdc-bbad10296686" providerId="ADAL" clId="{E33F57D6-10ED-8F40-ACFA-3F92F77365FC}" dt="2024-04-29T15:56:22.574" v="2561" actId="26606"/>
          <ac:graphicFrameMkLst>
            <pc:docMk/>
            <pc:sldMk cId="1448144569" sldId="257"/>
            <ac:graphicFrameMk id="54" creationId="{D35F8A64-4884-2A8E-5A1D-0FB3D9028CF9}"/>
          </ac:graphicFrameMkLst>
        </pc:graphicFrameChg>
      </pc:sldChg>
      <pc:sldChg chg="addSp delSp modSp mod delDesignElem modNotesTx">
        <pc:chgData name="Pettit, Nolan A" userId="1d393955-9273-4d68-9cdc-bbad10296686" providerId="ADAL" clId="{E33F57D6-10ED-8F40-ACFA-3F92F77365FC}" dt="2024-04-29T16:00:06.547" v="2602" actId="1076"/>
        <pc:sldMkLst>
          <pc:docMk/>
          <pc:sldMk cId="1911071450" sldId="258"/>
        </pc:sldMkLst>
        <pc:spChg chg="mod">
          <ac:chgData name="Pettit, Nolan A" userId="1d393955-9273-4d68-9cdc-bbad10296686" providerId="ADAL" clId="{E33F57D6-10ED-8F40-ACFA-3F92F77365FC}" dt="2024-04-29T00:23:46.066" v="1407" actId="26606"/>
          <ac:spMkLst>
            <pc:docMk/>
            <pc:sldMk cId="1911071450" sldId="258"/>
            <ac:spMk id="2" creationId="{012CE9A3-3323-2D27-A2DD-D6A9230F4CA1}"/>
          </ac:spMkLst>
        </pc:spChg>
        <pc:spChg chg="del mod">
          <ac:chgData name="Pettit, Nolan A" userId="1d393955-9273-4d68-9cdc-bbad10296686" providerId="ADAL" clId="{E33F57D6-10ED-8F40-ACFA-3F92F77365FC}" dt="2024-04-29T15:58:47.627" v="2588" actId="478"/>
          <ac:spMkLst>
            <pc:docMk/>
            <pc:sldMk cId="1911071450" sldId="258"/>
            <ac:spMk id="3" creationId="{6C7EC3A4-265D-D4D2-3C34-7B0B108E8DC5}"/>
          </ac:spMkLst>
        </pc:spChg>
        <pc:spChg chg="add del mod">
          <ac:chgData name="Pettit, Nolan A" userId="1d393955-9273-4d68-9cdc-bbad10296686" providerId="ADAL" clId="{E33F57D6-10ED-8F40-ACFA-3F92F77365FC}" dt="2024-04-29T15:58:11.115" v="2580" actId="22"/>
          <ac:spMkLst>
            <pc:docMk/>
            <pc:sldMk cId="1911071450" sldId="258"/>
            <ac:spMk id="6" creationId="{4C404343-9B57-3F68-8695-2671CC0FB374}"/>
          </ac:spMkLst>
        </pc:spChg>
        <pc:spChg chg="add del">
          <ac:chgData name="Pettit, Nolan A" userId="1d393955-9273-4d68-9cdc-bbad10296686" providerId="ADAL" clId="{E33F57D6-10ED-8F40-ACFA-3F92F77365FC}" dt="2024-04-29T00:23:46.066" v="1407" actId="26606"/>
          <ac:spMkLst>
            <pc:docMk/>
            <pc:sldMk cId="1911071450" sldId="258"/>
            <ac:spMk id="46" creationId="{53E60C6D-4E85-4E14-BCDF-BF15C241F7CA}"/>
          </ac:spMkLst>
        </pc:spChg>
        <pc:spChg chg="add del">
          <ac:chgData name="Pettit, Nolan A" userId="1d393955-9273-4d68-9cdc-bbad10296686" providerId="ADAL" clId="{E33F57D6-10ED-8F40-ACFA-3F92F77365FC}" dt="2024-04-29T00:23:46.066" v="1407" actId="26606"/>
          <ac:spMkLst>
            <pc:docMk/>
            <pc:sldMk cId="1911071450" sldId="258"/>
            <ac:spMk id="48" creationId="{7D42D292-4C48-479B-9E59-E29CD9871C0C}"/>
          </ac:spMkLst>
        </pc:spChg>
        <pc:spChg chg="add del">
          <ac:chgData name="Pettit, Nolan A" userId="1d393955-9273-4d68-9cdc-bbad10296686" providerId="ADAL" clId="{E33F57D6-10ED-8F40-ACFA-3F92F77365FC}" dt="2024-04-29T00:23:46.066" v="1407" actId="26606"/>
          <ac:spMkLst>
            <pc:docMk/>
            <pc:sldMk cId="1911071450" sldId="258"/>
            <ac:spMk id="50" creationId="{533DF362-939D-4EEE-8DC4-6B54607E5611}"/>
          </ac:spMkLst>
        </pc:spChg>
        <pc:spChg chg="add">
          <ac:chgData name="Pettit, Nolan A" userId="1d393955-9273-4d68-9cdc-bbad10296686" providerId="ADAL" clId="{E33F57D6-10ED-8F40-ACFA-3F92F77365FC}" dt="2024-04-29T00:23:46.066" v="1407" actId="26606"/>
          <ac:spMkLst>
            <pc:docMk/>
            <pc:sldMk cId="1911071450" sldId="258"/>
            <ac:spMk id="55" creationId="{4AC6B390-BC59-4F1D-A0EE-D71A92F0A0B2}"/>
          </ac:spMkLst>
        </pc:spChg>
        <pc:spChg chg="add">
          <ac:chgData name="Pettit, Nolan A" userId="1d393955-9273-4d68-9cdc-bbad10296686" providerId="ADAL" clId="{E33F57D6-10ED-8F40-ACFA-3F92F77365FC}" dt="2024-04-29T00:23:46.066" v="1407" actId="26606"/>
          <ac:spMkLst>
            <pc:docMk/>
            <pc:sldMk cId="1911071450" sldId="258"/>
            <ac:spMk id="57" creationId="{B6C60D79-16F1-4C4B-B7E3-7634E7069CDE}"/>
          </ac:spMkLst>
        </pc:spChg>
        <pc:spChg chg="add">
          <ac:chgData name="Pettit, Nolan A" userId="1d393955-9273-4d68-9cdc-bbad10296686" providerId="ADAL" clId="{E33F57D6-10ED-8F40-ACFA-3F92F77365FC}" dt="2024-04-29T00:23:46.066" v="1407" actId="26606"/>
          <ac:spMkLst>
            <pc:docMk/>
            <pc:sldMk cId="1911071450" sldId="258"/>
            <ac:spMk id="59" creationId="{426B127E-6498-4C77-9C9D-4553A5113B80}"/>
          </ac:spMkLst>
        </pc:spChg>
        <pc:graphicFrameChg chg="add mod">
          <ac:chgData name="Pettit, Nolan A" userId="1d393955-9273-4d68-9cdc-bbad10296686" providerId="ADAL" clId="{E33F57D6-10ED-8F40-ACFA-3F92F77365FC}" dt="2024-04-29T16:00:06.547" v="2602" actId="1076"/>
          <ac:graphicFrameMkLst>
            <pc:docMk/>
            <pc:sldMk cId="1911071450" sldId="258"/>
            <ac:graphicFrameMk id="7" creationId="{34421682-8966-958E-917F-B33F07E9E358}"/>
          </ac:graphicFrameMkLst>
        </pc:graphicFrameChg>
        <pc:picChg chg="add mod ord">
          <ac:chgData name="Pettit, Nolan A" userId="1d393955-9273-4d68-9cdc-bbad10296686" providerId="ADAL" clId="{E33F57D6-10ED-8F40-ACFA-3F92F77365FC}" dt="2024-04-29T00:24:04.744" v="1410" actId="1076"/>
          <ac:picMkLst>
            <pc:docMk/>
            <pc:sldMk cId="1911071450" sldId="258"/>
            <ac:picMk id="4" creationId="{71F2D1E4-21D9-7725-DBBF-0E996DFF0314}"/>
          </ac:picMkLst>
        </pc:picChg>
        <pc:picChg chg="del">
          <ac:chgData name="Pettit, Nolan A" userId="1d393955-9273-4d68-9cdc-bbad10296686" providerId="ADAL" clId="{E33F57D6-10ED-8F40-ACFA-3F92F77365FC}" dt="2024-04-29T00:22:29.918" v="1403" actId="478"/>
          <ac:picMkLst>
            <pc:docMk/>
            <pc:sldMk cId="1911071450" sldId="258"/>
            <ac:picMk id="5" creationId="{7DCC633A-E669-4FFB-0C7C-349C58709064}"/>
          </ac:picMkLst>
        </pc:picChg>
        <pc:picChg chg="del">
          <ac:chgData name="Pettit, Nolan A" userId="1d393955-9273-4d68-9cdc-bbad10296686" providerId="ADAL" clId="{E33F57D6-10ED-8F40-ACFA-3F92F77365FC}" dt="2024-04-29T00:23:33.830" v="1406" actId="478"/>
          <ac:picMkLst>
            <pc:docMk/>
            <pc:sldMk cId="1911071450" sldId="258"/>
            <ac:picMk id="35" creationId="{69A5ECC8-A614-4595-2D32-C5F65024AADF}"/>
          </ac:picMkLst>
        </pc:picChg>
      </pc:sldChg>
      <pc:sldChg chg="addSp delSp modSp mod delDesignElem modNotesTx">
        <pc:chgData name="Pettit, Nolan A" userId="1d393955-9273-4d68-9cdc-bbad10296686" providerId="ADAL" clId="{E33F57D6-10ED-8F40-ACFA-3F92F77365FC}" dt="2024-04-29T15:56:38.327" v="2563" actId="26606"/>
        <pc:sldMkLst>
          <pc:docMk/>
          <pc:sldMk cId="3084628966" sldId="264"/>
        </pc:sldMkLst>
        <pc:spChg chg="mod">
          <ac:chgData name="Pettit, Nolan A" userId="1d393955-9273-4d68-9cdc-bbad10296686" providerId="ADAL" clId="{E33F57D6-10ED-8F40-ACFA-3F92F77365FC}" dt="2024-04-29T15:56:38.327" v="2563" actId="26606"/>
          <ac:spMkLst>
            <pc:docMk/>
            <pc:sldMk cId="3084628966" sldId="264"/>
            <ac:spMk id="2" creationId="{E47636EE-4AD7-3B83-97AC-4AB237B35EEB}"/>
          </ac:spMkLst>
        </pc:spChg>
        <pc:spChg chg="add del mod">
          <ac:chgData name="Pettit, Nolan A" userId="1d393955-9273-4d68-9cdc-bbad10296686" providerId="ADAL" clId="{E33F57D6-10ED-8F40-ACFA-3F92F77365FC}" dt="2024-04-29T00:09:39.986" v="923" actId="26606"/>
          <ac:spMkLst>
            <pc:docMk/>
            <pc:sldMk cId="3084628966" sldId="264"/>
            <ac:spMk id="3" creationId="{57FA7611-9953-A56D-3F5B-ACF241211D51}"/>
          </ac:spMkLst>
        </pc:spChg>
        <pc:spChg chg="add del">
          <ac:chgData name="Pettit, Nolan A" userId="1d393955-9273-4d68-9cdc-bbad10296686" providerId="ADAL" clId="{E33F57D6-10ED-8F40-ACFA-3F92F77365FC}" dt="2024-04-29T00:10:42.854" v="929" actId="26606"/>
          <ac:spMkLst>
            <pc:docMk/>
            <pc:sldMk cId="3084628966" sldId="264"/>
            <ac:spMk id="9" creationId="{8A7BA06D-B3FF-4E91-8639-B4569AE3AA23}"/>
          </ac:spMkLst>
        </pc:spChg>
        <pc:spChg chg="add del">
          <ac:chgData name="Pettit, Nolan A" userId="1d393955-9273-4d68-9cdc-bbad10296686" providerId="ADAL" clId="{E33F57D6-10ED-8F40-ACFA-3F92F77365FC}" dt="2024-04-29T00:10:42.854" v="929" actId="26606"/>
          <ac:spMkLst>
            <pc:docMk/>
            <pc:sldMk cId="3084628966" sldId="264"/>
            <ac:spMk id="11" creationId="{2B30C86D-5A07-48BC-9C9D-6F9A2DB1E9E1}"/>
          </ac:spMkLst>
        </pc:spChg>
        <pc:spChg chg="add del">
          <ac:chgData name="Pettit, Nolan A" userId="1d393955-9273-4d68-9cdc-bbad10296686" providerId="ADAL" clId="{E33F57D6-10ED-8F40-ACFA-3F92F77365FC}" dt="2024-04-29T00:10:42.854" v="929" actId="26606"/>
          <ac:spMkLst>
            <pc:docMk/>
            <pc:sldMk cId="3084628966" sldId="264"/>
            <ac:spMk id="13" creationId="{BCC81228-CEA3-402B-B8E5-688F5BFA7876}"/>
          </ac:spMkLst>
        </pc:spChg>
        <pc:spChg chg="add del">
          <ac:chgData name="Pettit, Nolan A" userId="1d393955-9273-4d68-9cdc-bbad10296686" providerId="ADAL" clId="{E33F57D6-10ED-8F40-ACFA-3F92F77365FC}" dt="2024-04-29T00:10:42.854" v="929" actId="26606"/>
          <ac:spMkLst>
            <pc:docMk/>
            <pc:sldMk cId="3084628966" sldId="264"/>
            <ac:spMk id="15" creationId="{BC0916B8-FF7A-4ECB-9FD7-C7668658D9B4}"/>
          </ac:spMkLst>
        </pc:spChg>
        <pc:spChg chg="add del">
          <ac:chgData name="Pettit, Nolan A" userId="1d393955-9273-4d68-9cdc-bbad10296686" providerId="ADAL" clId="{E33F57D6-10ED-8F40-ACFA-3F92F77365FC}" dt="2024-04-29T00:10:42.854" v="929" actId="26606"/>
          <ac:spMkLst>
            <pc:docMk/>
            <pc:sldMk cId="3084628966" sldId="264"/>
            <ac:spMk id="17" creationId="{9DC011D4-C95F-4B2E-9A3C-A46DCDE956DC}"/>
          </ac:spMkLst>
        </pc:spChg>
        <pc:spChg chg="add del">
          <ac:chgData name="Pettit, Nolan A" userId="1d393955-9273-4d68-9cdc-bbad10296686" providerId="ADAL" clId="{E33F57D6-10ED-8F40-ACFA-3F92F77365FC}" dt="2024-04-29T00:11:09.491" v="934" actId="26606"/>
          <ac:spMkLst>
            <pc:docMk/>
            <pc:sldMk cId="3084628966" sldId="264"/>
            <ac:spMk id="24" creationId="{4AC6B390-BC59-4F1D-A0EE-D71A92F0A0B2}"/>
          </ac:spMkLst>
        </pc:spChg>
        <pc:spChg chg="add del">
          <ac:chgData name="Pettit, Nolan A" userId="1d393955-9273-4d68-9cdc-bbad10296686" providerId="ADAL" clId="{E33F57D6-10ED-8F40-ACFA-3F92F77365FC}" dt="2024-04-29T00:11:09.491" v="934" actId="26606"/>
          <ac:spMkLst>
            <pc:docMk/>
            <pc:sldMk cId="3084628966" sldId="264"/>
            <ac:spMk id="26" creationId="{B6C60D79-16F1-4C4B-B7E3-7634E7069CDE}"/>
          </ac:spMkLst>
        </pc:spChg>
        <pc:spChg chg="add del">
          <ac:chgData name="Pettit, Nolan A" userId="1d393955-9273-4d68-9cdc-bbad10296686" providerId="ADAL" clId="{E33F57D6-10ED-8F40-ACFA-3F92F77365FC}" dt="2024-04-29T00:11:09.491" v="934" actId="26606"/>
          <ac:spMkLst>
            <pc:docMk/>
            <pc:sldMk cId="3084628966" sldId="264"/>
            <ac:spMk id="28" creationId="{426B127E-6498-4C77-9C9D-4553A5113B80}"/>
          </ac:spMkLst>
        </pc:spChg>
        <pc:spChg chg="add del">
          <ac:chgData name="Pettit, Nolan A" userId="1d393955-9273-4d68-9cdc-bbad10296686" providerId="ADAL" clId="{E33F57D6-10ED-8F40-ACFA-3F92F77365FC}" dt="2024-04-29T15:56:38.327" v="2563" actId="26606"/>
          <ac:spMkLst>
            <pc:docMk/>
            <pc:sldMk cId="3084628966" sldId="264"/>
            <ac:spMk id="33" creationId="{DB304A14-32D0-4873-B914-423ED7B8DAFD}"/>
          </ac:spMkLst>
        </pc:spChg>
        <pc:spChg chg="add del">
          <ac:chgData name="Pettit, Nolan A" userId="1d393955-9273-4d68-9cdc-bbad10296686" providerId="ADAL" clId="{E33F57D6-10ED-8F40-ACFA-3F92F77365FC}" dt="2024-04-29T15:56:38.327" v="2563" actId="26606"/>
          <ac:spMkLst>
            <pc:docMk/>
            <pc:sldMk cId="3084628966" sldId="264"/>
            <ac:spMk id="35" creationId="{1D460C86-854F-4FB3-ABC2-E823D8FEB9DB}"/>
          </ac:spMkLst>
        </pc:spChg>
        <pc:spChg chg="add del">
          <ac:chgData name="Pettit, Nolan A" userId="1d393955-9273-4d68-9cdc-bbad10296686" providerId="ADAL" clId="{E33F57D6-10ED-8F40-ACFA-3F92F77365FC}" dt="2024-04-29T15:56:38.327" v="2563" actId="26606"/>
          <ac:spMkLst>
            <pc:docMk/>
            <pc:sldMk cId="3084628966" sldId="264"/>
            <ac:spMk id="37" creationId="{BB48116A-278A-4CC5-89D3-9DE8E8FF1245}"/>
          </ac:spMkLst>
        </pc:spChg>
        <pc:spChg chg="add del">
          <ac:chgData name="Pettit, Nolan A" userId="1d393955-9273-4d68-9cdc-bbad10296686" providerId="ADAL" clId="{E33F57D6-10ED-8F40-ACFA-3F92F77365FC}" dt="2024-04-29T15:56:38.327" v="2563" actId="26606"/>
          <ac:spMkLst>
            <pc:docMk/>
            <pc:sldMk cId="3084628966" sldId="264"/>
            <ac:spMk id="42" creationId="{4AC6B390-BC59-4F1D-A0EE-D71A92F0A0B2}"/>
          </ac:spMkLst>
        </pc:spChg>
        <pc:spChg chg="add del">
          <ac:chgData name="Pettit, Nolan A" userId="1d393955-9273-4d68-9cdc-bbad10296686" providerId="ADAL" clId="{E33F57D6-10ED-8F40-ACFA-3F92F77365FC}" dt="2024-04-29T15:56:38.327" v="2563" actId="26606"/>
          <ac:spMkLst>
            <pc:docMk/>
            <pc:sldMk cId="3084628966" sldId="264"/>
            <ac:spMk id="44" creationId="{B6C60D79-16F1-4C4B-B7E3-7634E7069CDE}"/>
          </ac:spMkLst>
        </pc:spChg>
        <pc:spChg chg="add del">
          <ac:chgData name="Pettit, Nolan A" userId="1d393955-9273-4d68-9cdc-bbad10296686" providerId="ADAL" clId="{E33F57D6-10ED-8F40-ACFA-3F92F77365FC}" dt="2024-04-29T15:56:38.327" v="2563" actId="26606"/>
          <ac:spMkLst>
            <pc:docMk/>
            <pc:sldMk cId="3084628966" sldId="264"/>
            <ac:spMk id="46" creationId="{426B127E-6498-4C77-9C9D-4553A5113B80}"/>
          </ac:spMkLst>
        </pc:spChg>
        <pc:graphicFrameChg chg="add mod modGraphic">
          <ac:chgData name="Pettit, Nolan A" userId="1d393955-9273-4d68-9cdc-bbad10296686" providerId="ADAL" clId="{E33F57D6-10ED-8F40-ACFA-3F92F77365FC}" dt="2024-04-29T15:56:38.327" v="2563" actId="26606"/>
          <ac:graphicFrameMkLst>
            <pc:docMk/>
            <pc:sldMk cId="3084628966" sldId="264"/>
            <ac:graphicFrameMk id="19" creationId="{D8C97AF5-E346-3CAA-6703-80F7CACF26A6}"/>
          </ac:graphicFrameMkLst>
        </pc:graphicFrameChg>
        <pc:picChg chg="del">
          <ac:chgData name="Pettit, Nolan A" userId="1d393955-9273-4d68-9cdc-bbad10296686" providerId="ADAL" clId="{E33F57D6-10ED-8F40-ACFA-3F92F77365FC}" dt="2024-04-29T00:10:26.683" v="924" actId="478"/>
          <ac:picMkLst>
            <pc:docMk/>
            <pc:sldMk cId="3084628966" sldId="264"/>
            <ac:picMk id="4" creationId="{9D4412D3-6888-9EEC-DBC3-72A2EF9D5DC4}"/>
          </ac:picMkLst>
        </pc:picChg>
        <pc:picChg chg="add del mod ord">
          <ac:chgData name="Pettit, Nolan A" userId="1d393955-9273-4d68-9cdc-bbad10296686" providerId="ADAL" clId="{E33F57D6-10ED-8F40-ACFA-3F92F77365FC}" dt="2024-04-29T00:11:14.091" v="935" actId="478"/>
          <ac:picMkLst>
            <pc:docMk/>
            <pc:sldMk cId="3084628966" sldId="264"/>
            <ac:picMk id="5" creationId="{24489574-3F7B-6AB3-905A-D21D40B1A965}"/>
          </ac:picMkLst>
        </pc:picChg>
        <pc:picChg chg="add mod ord">
          <ac:chgData name="Pettit, Nolan A" userId="1d393955-9273-4d68-9cdc-bbad10296686" providerId="ADAL" clId="{E33F57D6-10ED-8F40-ACFA-3F92F77365FC}" dt="2024-04-29T15:56:38.327" v="2563" actId="26606"/>
          <ac:picMkLst>
            <pc:docMk/>
            <pc:sldMk cId="3084628966" sldId="264"/>
            <ac:picMk id="6" creationId="{3A80710F-C720-3EA5-21E3-55591BBBD20D}"/>
          </ac:picMkLst>
        </pc:picChg>
      </pc:sldChg>
      <pc:sldChg chg="addSp delSp modSp mod delDesignElem modNotesTx">
        <pc:chgData name="Pettit, Nolan A" userId="1d393955-9273-4d68-9cdc-bbad10296686" providerId="ADAL" clId="{E33F57D6-10ED-8F40-ACFA-3F92F77365FC}" dt="2024-04-29T16:00:48.308" v="2604" actId="12100"/>
        <pc:sldMkLst>
          <pc:docMk/>
          <pc:sldMk cId="1580189008" sldId="265"/>
        </pc:sldMkLst>
        <pc:spChg chg="mod">
          <ac:chgData name="Pettit, Nolan A" userId="1d393955-9273-4d68-9cdc-bbad10296686" providerId="ADAL" clId="{E33F57D6-10ED-8F40-ACFA-3F92F77365FC}" dt="2024-04-29T14:13:51.577" v="2268" actId="20577"/>
          <ac:spMkLst>
            <pc:docMk/>
            <pc:sldMk cId="1580189008" sldId="265"/>
            <ac:spMk id="2" creationId="{4F9CA32B-38EF-792E-0265-19CEAB4016AC}"/>
          </ac:spMkLst>
        </pc:spChg>
        <pc:spChg chg="add del">
          <ac:chgData name="Pettit, Nolan A" userId="1d393955-9273-4d68-9cdc-bbad10296686" providerId="ADAL" clId="{E33F57D6-10ED-8F40-ACFA-3F92F77365FC}" dt="2024-04-28T15:57:35.348" v="13"/>
          <ac:spMkLst>
            <pc:docMk/>
            <pc:sldMk cId="1580189008" sldId="265"/>
            <ac:spMk id="22" creationId="{8A7BA06D-B3FF-4E91-8639-B4569AE3AA23}"/>
          </ac:spMkLst>
        </pc:spChg>
        <pc:spChg chg="add del">
          <ac:chgData name="Pettit, Nolan A" userId="1d393955-9273-4d68-9cdc-bbad10296686" providerId="ADAL" clId="{E33F57D6-10ED-8F40-ACFA-3F92F77365FC}" dt="2024-04-28T15:57:35.348" v="13"/>
          <ac:spMkLst>
            <pc:docMk/>
            <pc:sldMk cId="1580189008" sldId="265"/>
            <ac:spMk id="24" creationId="{2B30C86D-5A07-48BC-9C9D-6F9A2DB1E9E1}"/>
          </ac:spMkLst>
        </pc:spChg>
        <pc:spChg chg="add del">
          <ac:chgData name="Pettit, Nolan A" userId="1d393955-9273-4d68-9cdc-bbad10296686" providerId="ADAL" clId="{E33F57D6-10ED-8F40-ACFA-3F92F77365FC}" dt="2024-04-28T15:57:35.348" v="13"/>
          <ac:spMkLst>
            <pc:docMk/>
            <pc:sldMk cId="1580189008" sldId="265"/>
            <ac:spMk id="26" creationId="{9F8A656C-0806-4677-A38B-DA5DF0F3C406}"/>
          </ac:spMkLst>
        </pc:spChg>
        <pc:spChg chg="del mod">
          <ac:chgData name="Pettit, Nolan A" userId="1d393955-9273-4d68-9cdc-bbad10296686" providerId="ADAL" clId="{E33F57D6-10ED-8F40-ACFA-3F92F77365FC}" dt="2024-04-29T16:00:25.872" v="2603" actId="26606"/>
          <ac:spMkLst>
            <pc:docMk/>
            <pc:sldMk cId="1580189008" sldId="265"/>
            <ac:spMk id="29" creationId="{C0C9E40A-02BC-D7E5-412B-5345D3B858E2}"/>
          </ac:spMkLst>
        </pc:spChg>
        <pc:graphicFrameChg chg="add mod">
          <ac:chgData name="Pettit, Nolan A" userId="1d393955-9273-4d68-9cdc-bbad10296686" providerId="ADAL" clId="{E33F57D6-10ED-8F40-ACFA-3F92F77365FC}" dt="2024-04-29T16:00:48.308" v="2604" actId="12100"/>
          <ac:graphicFrameMkLst>
            <pc:docMk/>
            <pc:sldMk cId="1580189008" sldId="265"/>
            <ac:graphicFrameMk id="39" creationId="{375145C9-FEBE-B165-8F44-855A80EF2AA9}"/>
          </ac:graphicFrameMkLst>
        </pc:graphicFrameChg>
        <pc:picChg chg="add del mod">
          <ac:chgData name="Pettit, Nolan A" userId="1d393955-9273-4d68-9cdc-bbad10296686" providerId="ADAL" clId="{E33F57D6-10ED-8F40-ACFA-3F92F77365FC}" dt="2024-04-29T14:03:57.104" v="1554" actId="478"/>
          <ac:picMkLst>
            <pc:docMk/>
            <pc:sldMk cId="1580189008" sldId="265"/>
            <ac:picMk id="4" creationId="{ED00EEEB-EE7A-6B1F-6373-7864AC20A064}"/>
          </ac:picMkLst>
        </pc:picChg>
        <pc:picChg chg="mod">
          <ac:chgData name="Pettit, Nolan A" userId="1d393955-9273-4d68-9cdc-bbad10296686" providerId="ADAL" clId="{E33F57D6-10ED-8F40-ACFA-3F92F77365FC}" dt="2024-04-29T14:05:16.158" v="1555" actId="1076"/>
          <ac:picMkLst>
            <pc:docMk/>
            <pc:sldMk cId="1580189008" sldId="265"/>
            <ac:picMk id="6" creationId="{323C5930-8D3E-8774-6262-AA21BB3D8AC1}"/>
          </ac:picMkLst>
        </pc:picChg>
      </pc:sldChg>
      <pc:sldChg chg="modSp modNotesTx">
        <pc:chgData name="Pettit, Nolan A" userId="1d393955-9273-4d68-9cdc-bbad10296686" providerId="ADAL" clId="{E33F57D6-10ED-8F40-ACFA-3F92F77365FC}" dt="2024-04-29T14:17:36.861" v="2319" actId="20577"/>
        <pc:sldMkLst>
          <pc:docMk/>
          <pc:sldMk cId="2602771716" sldId="266"/>
        </pc:sldMkLst>
        <pc:spChg chg="mod">
          <ac:chgData name="Pettit, Nolan A" userId="1d393955-9273-4d68-9cdc-bbad10296686" providerId="ADAL" clId="{E33F57D6-10ED-8F40-ACFA-3F92F77365FC}" dt="2024-04-28T15:57:35.348" v="13"/>
          <ac:spMkLst>
            <pc:docMk/>
            <pc:sldMk cId="2602771716" sldId="266"/>
            <ac:spMk id="2" creationId="{43ABAD49-A9F4-1F01-BEC0-A911C26D663B}"/>
          </ac:spMkLst>
        </pc:spChg>
        <pc:picChg chg="mod">
          <ac:chgData name="Pettit, Nolan A" userId="1d393955-9273-4d68-9cdc-bbad10296686" providerId="ADAL" clId="{E33F57D6-10ED-8F40-ACFA-3F92F77365FC}" dt="2024-04-28T15:57:35.348" v="13"/>
          <ac:picMkLst>
            <pc:docMk/>
            <pc:sldMk cId="2602771716" sldId="266"/>
            <ac:picMk id="5" creationId="{303039FE-A8FF-540E-5594-2697D7A7814C}"/>
          </ac:picMkLst>
        </pc:picChg>
      </pc:sldChg>
      <pc:sldChg chg="addSp delSp modSp mod setBg addAnim delAnim modNotesTx">
        <pc:chgData name="Pettit, Nolan A" userId="1d393955-9273-4d68-9cdc-bbad10296686" providerId="ADAL" clId="{E33F57D6-10ED-8F40-ACFA-3F92F77365FC}" dt="2024-04-29T14:17:23.393" v="2309" actId="20577"/>
        <pc:sldMkLst>
          <pc:docMk/>
          <pc:sldMk cId="2303051575" sldId="267"/>
        </pc:sldMkLst>
        <pc:spChg chg="mod">
          <ac:chgData name="Pettit, Nolan A" userId="1d393955-9273-4d68-9cdc-bbad10296686" providerId="ADAL" clId="{E33F57D6-10ED-8F40-ACFA-3F92F77365FC}" dt="2024-04-29T00:28:44.877" v="1484" actId="20577"/>
          <ac:spMkLst>
            <pc:docMk/>
            <pc:sldMk cId="2303051575" sldId="267"/>
            <ac:spMk id="2" creationId="{940BE720-54C0-EA04-16D1-92D3721AC27B}"/>
          </ac:spMkLst>
        </pc:spChg>
        <pc:spChg chg="del">
          <ac:chgData name="Pettit, Nolan A" userId="1d393955-9273-4d68-9cdc-bbad10296686" providerId="ADAL" clId="{E33F57D6-10ED-8F40-ACFA-3F92F77365FC}" dt="2024-04-29T00:25:08.371" v="1436" actId="478"/>
          <ac:spMkLst>
            <pc:docMk/>
            <pc:sldMk cId="2303051575" sldId="267"/>
            <ac:spMk id="3" creationId="{06370E24-3E21-8D36-709B-1E050ADB399A}"/>
          </ac:spMkLst>
        </pc:spChg>
        <pc:spChg chg="add del">
          <ac:chgData name="Pettit, Nolan A" userId="1d393955-9273-4d68-9cdc-bbad10296686" providerId="ADAL" clId="{E33F57D6-10ED-8F40-ACFA-3F92F77365FC}" dt="2024-04-29T00:27:13.723" v="1449" actId="26606"/>
          <ac:spMkLst>
            <pc:docMk/>
            <pc:sldMk cId="2303051575" sldId="267"/>
            <ac:spMk id="7" creationId="{8A7BA06D-B3FF-4E91-8639-B4569AE3AA23}"/>
          </ac:spMkLst>
        </pc:spChg>
        <pc:spChg chg="add del">
          <ac:chgData name="Pettit, Nolan A" userId="1d393955-9273-4d68-9cdc-bbad10296686" providerId="ADAL" clId="{E33F57D6-10ED-8F40-ACFA-3F92F77365FC}" dt="2024-04-29T00:27:13.723" v="1449" actId="26606"/>
          <ac:spMkLst>
            <pc:docMk/>
            <pc:sldMk cId="2303051575" sldId="267"/>
            <ac:spMk id="8" creationId="{2B30C86D-5A07-48BC-9C9D-6F9A2DB1E9E1}"/>
          </ac:spMkLst>
        </pc:spChg>
        <pc:spChg chg="add del">
          <ac:chgData name="Pettit, Nolan A" userId="1d393955-9273-4d68-9cdc-bbad10296686" providerId="ADAL" clId="{E33F57D6-10ED-8F40-ACFA-3F92F77365FC}" dt="2024-04-29T00:27:13.723" v="1449" actId="26606"/>
          <ac:spMkLst>
            <pc:docMk/>
            <pc:sldMk cId="2303051575" sldId="267"/>
            <ac:spMk id="9" creationId="{4037C1C0-FADA-40C7-B923-037899A24F09}"/>
          </ac:spMkLst>
        </pc:spChg>
        <pc:spChg chg="add del">
          <ac:chgData name="Pettit, Nolan A" userId="1d393955-9273-4d68-9cdc-bbad10296686" providerId="ADAL" clId="{E33F57D6-10ED-8F40-ACFA-3F92F77365FC}" dt="2024-04-29T00:26:53.632" v="1443" actId="26606"/>
          <ac:spMkLst>
            <pc:docMk/>
            <pc:sldMk cId="2303051575" sldId="267"/>
            <ac:spMk id="10" creationId="{8A7BA06D-B3FF-4E91-8639-B4569AE3AA23}"/>
          </ac:spMkLst>
        </pc:spChg>
        <pc:spChg chg="add del">
          <ac:chgData name="Pettit, Nolan A" userId="1d393955-9273-4d68-9cdc-bbad10296686" providerId="ADAL" clId="{E33F57D6-10ED-8F40-ACFA-3F92F77365FC}" dt="2024-04-29T00:27:13.723" v="1449" actId="26606"/>
          <ac:spMkLst>
            <pc:docMk/>
            <pc:sldMk cId="2303051575" sldId="267"/>
            <ac:spMk id="11" creationId="{E2B33195-5BCA-4BB7-A82D-6739522687DD}"/>
          </ac:spMkLst>
        </pc:spChg>
        <pc:spChg chg="add del">
          <ac:chgData name="Pettit, Nolan A" userId="1d393955-9273-4d68-9cdc-bbad10296686" providerId="ADAL" clId="{E33F57D6-10ED-8F40-ACFA-3F92F77365FC}" dt="2024-04-29T00:26:53.632" v="1443" actId="26606"/>
          <ac:spMkLst>
            <pc:docMk/>
            <pc:sldMk cId="2303051575" sldId="267"/>
            <ac:spMk id="12" creationId="{2B30C86D-5A07-48BC-9C9D-6F9A2DB1E9E1}"/>
          </ac:spMkLst>
        </pc:spChg>
        <pc:spChg chg="add del">
          <ac:chgData name="Pettit, Nolan A" userId="1d393955-9273-4d68-9cdc-bbad10296686" providerId="ADAL" clId="{E33F57D6-10ED-8F40-ACFA-3F92F77365FC}" dt="2024-04-29T00:27:13.723" v="1449" actId="26606"/>
          <ac:spMkLst>
            <pc:docMk/>
            <pc:sldMk cId="2303051575" sldId="267"/>
            <ac:spMk id="13" creationId="{CF8AD9F3-9AF6-494F-83A3-2F677563935C}"/>
          </ac:spMkLst>
        </pc:spChg>
        <pc:spChg chg="add del">
          <ac:chgData name="Pettit, Nolan A" userId="1d393955-9273-4d68-9cdc-bbad10296686" providerId="ADAL" clId="{E33F57D6-10ED-8F40-ACFA-3F92F77365FC}" dt="2024-04-29T00:26:53.632" v="1443" actId="26606"/>
          <ac:spMkLst>
            <pc:docMk/>
            <pc:sldMk cId="2303051575" sldId="267"/>
            <ac:spMk id="14" creationId="{DD453324-C6A3-43E4-B553-D28495028D01}"/>
          </ac:spMkLst>
        </pc:spChg>
        <pc:spChg chg="add del">
          <ac:chgData name="Pettit, Nolan A" userId="1d393955-9273-4d68-9cdc-bbad10296686" providerId="ADAL" clId="{E33F57D6-10ED-8F40-ACFA-3F92F77365FC}" dt="2024-04-29T00:27:13.723" v="1449" actId="26606"/>
          <ac:spMkLst>
            <pc:docMk/>
            <pc:sldMk cId="2303051575" sldId="267"/>
            <ac:spMk id="15" creationId="{0DA5DB8B-7E5C-4ABC-8069-A9A8806F3976}"/>
          </ac:spMkLst>
        </pc:spChg>
        <pc:spChg chg="add del">
          <ac:chgData name="Pettit, Nolan A" userId="1d393955-9273-4d68-9cdc-bbad10296686" providerId="ADAL" clId="{E33F57D6-10ED-8F40-ACFA-3F92F77365FC}" dt="2024-04-29T00:26:53.632" v="1443" actId="26606"/>
          <ac:spMkLst>
            <pc:docMk/>
            <pc:sldMk cId="2303051575" sldId="267"/>
            <ac:spMk id="16" creationId="{E2635EE6-D269-46B5-8431-4D0F084D44A9}"/>
          </ac:spMkLst>
        </pc:spChg>
        <pc:spChg chg="add del">
          <ac:chgData name="Pettit, Nolan A" userId="1d393955-9273-4d68-9cdc-bbad10296686" providerId="ADAL" clId="{E33F57D6-10ED-8F40-ACFA-3F92F77365FC}" dt="2024-04-29T00:27:55.029" v="1458" actId="26606"/>
          <ac:spMkLst>
            <pc:docMk/>
            <pc:sldMk cId="2303051575" sldId="267"/>
            <ac:spMk id="17" creationId="{8A7BA06D-B3FF-4E91-8639-B4569AE3AA23}"/>
          </ac:spMkLst>
        </pc:spChg>
        <pc:spChg chg="add del">
          <ac:chgData name="Pettit, Nolan A" userId="1d393955-9273-4d68-9cdc-bbad10296686" providerId="ADAL" clId="{E33F57D6-10ED-8F40-ACFA-3F92F77365FC}" dt="2024-04-29T00:26:53.632" v="1443" actId="26606"/>
          <ac:spMkLst>
            <pc:docMk/>
            <pc:sldMk cId="2303051575" sldId="267"/>
            <ac:spMk id="18" creationId="{18E928D9-3091-4385-B979-265D55AD02CE}"/>
          </ac:spMkLst>
        </pc:spChg>
        <pc:spChg chg="add del">
          <ac:chgData name="Pettit, Nolan A" userId="1d393955-9273-4d68-9cdc-bbad10296686" providerId="ADAL" clId="{E33F57D6-10ED-8F40-ACFA-3F92F77365FC}" dt="2024-04-29T00:27:55.029" v="1458" actId="26606"/>
          <ac:spMkLst>
            <pc:docMk/>
            <pc:sldMk cId="2303051575" sldId="267"/>
            <ac:spMk id="19" creationId="{2B30C86D-5A07-48BC-9C9D-6F9A2DB1E9E1}"/>
          </ac:spMkLst>
        </pc:spChg>
        <pc:spChg chg="add del">
          <ac:chgData name="Pettit, Nolan A" userId="1d393955-9273-4d68-9cdc-bbad10296686" providerId="ADAL" clId="{E33F57D6-10ED-8F40-ACFA-3F92F77365FC}" dt="2024-04-29T00:26:53.632" v="1443" actId="26606"/>
          <ac:spMkLst>
            <pc:docMk/>
            <pc:sldMk cId="2303051575" sldId="267"/>
            <ac:spMk id="20" creationId="{7D602432-D774-4CF5-94E8-7D52D01059D2}"/>
          </ac:spMkLst>
        </pc:spChg>
        <pc:spChg chg="add del">
          <ac:chgData name="Pettit, Nolan A" userId="1d393955-9273-4d68-9cdc-bbad10296686" providerId="ADAL" clId="{E33F57D6-10ED-8F40-ACFA-3F92F77365FC}" dt="2024-04-29T00:27:55.029" v="1458" actId="26606"/>
          <ac:spMkLst>
            <pc:docMk/>
            <pc:sldMk cId="2303051575" sldId="267"/>
            <ac:spMk id="21" creationId="{4037C1C0-FADA-40C7-B923-037899A24F09}"/>
          </ac:spMkLst>
        </pc:spChg>
        <pc:spChg chg="add del">
          <ac:chgData name="Pettit, Nolan A" userId="1d393955-9273-4d68-9cdc-bbad10296686" providerId="ADAL" clId="{E33F57D6-10ED-8F40-ACFA-3F92F77365FC}" dt="2024-04-29T00:26:56.323" v="1445" actId="26606"/>
          <ac:spMkLst>
            <pc:docMk/>
            <pc:sldMk cId="2303051575" sldId="267"/>
            <ac:spMk id="22" creationId="{8A7BA06D-B3FF-4E91-8639-B4569AE3AA23}"/>
          </ac:spMkLst>
        </pc:spChg>
        <pc:spChg chg="add del">
          <ac:chgData name="Pettit, Nolan A" userId="1d393955-9273-4d68-9cdc-bbad10296686" providerId="ADAL" clId="{E33F57D6-10ED-8F40-ACFA-3F92F77365FC}" dt="2024-04-29T00:26:56.323" v="1445" actId="26606"/>
          <ac:spMkLst>
            <pc:docMk/>
            <pc:sldMk cId="2303051575" sldId="267"/>
            <ac:spMk id="23" creationId="{2B30C86D-5A07-48BC-9C9D-6F9A2DB1E9E1}"/>
          </ac:spMkLst>
        </pc:spChg>
        <pc:spChg chg="add del">
          <ac:chgData name="Pettit, Nolan A" userId="1d393955-9273-4d68-9cdc-bbad10296686" providerId="ADAL" clId="{E33F57D6-10ED-8F40-ACFA-3F92F77365FC}" dt="2024-04-29T00:26:56.323" v="1445" actId="26606"/>
          <ac:spMkLst>
            <pc:docMk/>
            <pc:sldMk cId="2303051575" sldId="267"/>
            <ac:spMk id="24" creationId="{D0E1C78B-4E27-44EC-9937-DEEDAB17B851}"/>
          </ac:spMkLst>
        </pc:spChg>
        <pc:spChg chg="add del">
          <ac:chgData name="Pettit, Nolan A" userId="1d393955-9273-4d68-9cdc-bbad10296686" providerId="ADAL" clId="{E33F57D6-10ED-8F40-ACFA-3F92F77365FC}" dt="2024-04-29T00:26:56.323" v="1445" actId="26606"/>
          <ac:spMkLst>
            <pc:docMk/>
            <pc:sldMk cId="2303051575" sldId="267"/>
            <ac:spMk id="25" creationId="{64E711A9-55E7-429C-8DE7-7133C9725535}"/>
          </ac:spMkLst>
        </pc:spChg>
        <pc:spChg chg="add del">
          <ac:chgData name="Pettit, Nolan A" userId="1d393955-9273-4d68-9cdc-bbad10296686" providerId="ADAL" clId="{E33F57D6-10ED-8F40-ACFA-3F92F77365FC}" dt="2024-04-29T00:26:56.323" v="1445" actId="26606"/>
          <ac:spMkLst>
            <pc:docMk/>
            <pc:sldMk cId="2303051575" sldId="267"/>
            <ac:spMk id="26" creationId="{18E928D9-3091-4385-B979-265D55AD02CE}"/>
          </ac:spMkLst>
        </pc:spChg>
        <pc:spChg chg="add del">
          <ac:chgData name="Pettit, Nolan A" userId="1d393955-9273-4d68-9cdc-bbad10296686" providerId="ADAL" clId="{E33F57D6-10ED-8F40-ACFA-3F92F77365FC}" dt="2024-04-29T00:26:56.323" v="1445" actId="26606"/>
          <ac:spMkLst>
            <pc:docMk/>
            <pc:sldMk cId="2303051575" sldId="267"/>
            <ac:spMk id="27" creationId="{7D602432-D774-4CF5-94E8-7D52D01059D2}"/>
          </ac:spMkLst>
        </pc:spChg>
        <pc:spChg chg="add del">
          <ac:chgData name="Pettit, Nolan A" userId="1d393955-9273-4d68-9cdc-bbad10296686" providerId="ADAL" clId="{E33F57D6-10ED-8F40-ACFA-3F92F77365FC}" dt="2024-04-29T00:27:55.029" v="1458" actId="26606"/>
          <ac:spMkLst>
            <pc:docMk/>
            <pc:sldMk cId="2303051575" sldId="267"/>
            <ac:spMk id="28" creationId="{E2B33195-5BCA-4BB7-A82D-6739522687DD}"/>
          </ac:spMkLst>
        </pc:spChg>
        <pc:spChg chg="add del">
          <ac:chgData name="Pettit, Nolan A" userId="1d393955-9273-4d68-9cdc-bbad10296686" providerId="ADAL" clId="{E33F57D6-10ED-8F40-ACFA-3F92F77365FC}" dt="2024-04-29T00:27:55.029" v="1458" actId="26606"/>
          <ac:spMkLst>
            <pc:docMk/>
            <pc:sldMk cId="2303051575" sldId="267"/>
            <ac:spMk id="29" creationId="{CF8AD9F3-9AF6-494F-83A3-2F677563935C}"/>
          </ac:spMkLst>
        </pc:spChg>
        <pc:spChg chg="add del">
          <ac:chgData name="Pettit, Nolan A" userId="1d393955-9273-4d68-9cdc-bbad10296686" providerId="ADAL" clId="{E33F57D6-10ED-8F40-ACFA-3F92F77365FC}" dt="2024-04-29T00:27:55.029" v="1458" actId="26606"/>
          <ac:spMkLst>
            <pc:docMk/>
            <pc:sldMk cId="2303051575" sldId="267"/>
            <ac:spMk id="30" creationId="{0DA5DB8B-7E5C-4ABC-8069-A9A8806F3976}"/>
          </ac:spMkLst>
        </pc:spChg>
        <pc:spChg chg="add del mod">
          <ac:chgData name="Pettit, Nolan A" userId="1d393955-9273-4d68-9cdc-bbad10296686" providerId="ADAL" clId="{E33F57D6-10ED-8F40-ACFA-3F92F77365FC}" dt="2024-04-29T01:01:42.672" v="1499" actId="478"/>
          <ac:spMkLst>
            <pc:docMk/>
            <pc:sldMk cId="2303051575" sldId="267"/>
            <ac:spMk id="34" creationId="{048E9648-322D-9006-5285-11BCC787753F}"/>
          </ac:spMkLst>
        </pc:spChg>
        <pc:spChg chg="add del mod">
          <ac:chgData name="Pettit, Nolan A" userId="1d393955-9273-4d68-9cdc-bbad10296686" providerId="ADAL" clId="{E33F57D6-10ED-8F40-ACFA-3F92F77365FC}" dt="2024-04-29T14:08:12.708" v="1664" actId="478"/>
          <ac:spMkLst>
            <pc:docMk/>
            <pc:sldMk cId="2303051575" sldId="267"/>
            <ac:spMk id="35" creationId="{C7171D30-93CB-7FF3-B410-916771508D70}"/>
          </ac:spMkLst>
        </pc:spChg>
        <pc:spChg chg="add mod">
          <ac:chgData name="Pettit, Nolan A" userId="1d393955-9273-4d68-9cdc-bbad10296686" providerId="ADAL" clId="{E33F57D6-10ED-8F40-ACFA-3F92F77365FC}" dt="2024-04-29T14:06:52.290" v="1557" actId="767"/>
          <ac:spMkLst>
            <pc:docMk/>
            <pc:sldMk cId="2303051575" sldId="267"/>
            <ac:spMk id="36" creationId="{47C5C4D3-53EA-DE62-D26B-B84ED93386B5}"/>
          </ac:spMkLst>
        </pc:spChg>
        <pc:spChg chg="add mod">
          <ac:chgData name="Pettit, Nolan A" userId="1d393955-9273-4d68-9cdc-bbad10296686" providerId="ADAL" clId="{E33F57D6-10ED-8F40-ACFA-3F92F77365FC}" dt="2024-04-29T14:11:10.897" v="1926" actId="20577"/>
          <ac:spMkLst>
            <pc:docMk/>
            <pc:sldMk cId="2303051575" sldId="267"/>
            <ac:spMk id="37" creationId="{FF4EABC2-1F4F-4041-D15B-AD896B9497AF}"/>
          </ac:spMkLst>
        </pc:spChg>
        <pc:grpChg chg="add del mod">
          <ac:chgData name="Pettit, Nolan A" userId="1d393955-9273-4d68-9cdc-bbad10296686" providerId="ADAL" clId="{E33F57D6-10ED-8F40-ACFA-3F92F77365FC}" dt="2024-04-29T00:27:39.267" v="1451" actId="165"/>
          <ac:grpSpMkLst>
            <pc:docMk/>
            <pc:sldMk cId="2303051575" sldId="267"/>
            <ac:grpSpMk id="6" creationId="{0AAFCBB1-6ADD-3CAB-FA62-78D7DD75F973}"/>
          </ac:grpSpMkLst>
        </pc:grpChg>
        <pc:picChg chg="add del mod ord topLvl">
          <ac:chgData name="Pettit, Nolan A" userId="1d393955-9273-4d68-9cdc-bbad10296686" providerId="ADAL" clId="{E33F57D6-10ED-8F40-ACFA-3F92F77365FC}" dt="2024-04-29T00:28:46.703" v="1485" actId="478"/>
          <ac:picMkLst>
            <pc:docMk/>
            <pc:sldMk cId="2303051575" sldId="267"/>
            <ac:picMk id="4" creationId="{047CD979-C327-D3C3-69BC-D3D4BD31A732}"/>
          </ac:picMkLst>
        </pc:picChg>
        <pc:picChg chg="add del mod topLvl">
          <ac:chgData name="Pettit, Nolan A" userId="1d393955-9273-4d68-9cdc-bbad10296686" providerId="ADAL" clId="{E33F57D6-10ED-8F40-ACFA-3F92F77365FC}" dt="2024-04-29T00:28:47.276" v="1486" actId="478"/>
          <ac:picMkLst>
            <pc:docMk/>
            <pc:sldMk cId="2303051575" sldId="267"/>
            <ac:picMk id="5" creationId="{A1A4DDA4-FE1F-CDFF-59C5-422A3A786ACC}"/>
          </ac:picMkLst>
        </pc:picChg>
        <pc:picChg chg="add mod">
          <ac:chgData name="Pettit, Nolan A" userId="1d393955-9273-4d68-9cdc-bbad10296686" providerId="ADAL" clId="{E33F57D6-10ED-8F40-ACFA-3F92F77365FC}" dt="2024-04-29T00:27:52.835" v="1457" actId="1076"/>
          <ac:picMkLst>
            <pc:docMk/>
            <pc:sldMk cId="2303051575" sldId="267"/>
            <ac:picMk id="31" creationId="{15992B8A-E87A-2A96-9CB1-7969FC53D229}"/>
          </ac:picMkLst>
        </pc:picChg>
        <pc:picChg chg="add del mod">
          <ac:chgData name="Pettit, Nolan A" userId="1d393955-9273-4d68-9cdc-bbad10296686" providerId="ADAL" clId="{E33F57D6-10ED-8F40-ACFA-3F92F77365FC}" dt="2024-04-29T14:10:01.059" v="1917" actId="478"/>
          <ac:picMkLst>
            <pc:docMk/>
            <pc:sldMk cId="2303051575" sldId="267"/>
            <ac:picMk id="32" creationId="{1EC5DEEE-4584-8E75-5CCB-8BC82000D2FE}"/>
          </ac:picMkLst>
        </pc:picChg>
        <pc:picChg chg="add del mod">
          <ac:chgData name="Pettit, Nolan A" userId="1d393955-9273-4d68-9cdc-bbad10296686" providerId="ADAL" clId="{E33F57D6-10ED-8F40-ACFA-3F92F77365FC}" dt="2024-04-29T14:10:02.038" v="1918" actId="478"/>
          <ac:picMkLst>
            <pc:docMk/>
            <pc:sldMk cId="2303051575" sldId="267"/>
            <ac:picMk id="33" creationId="{C8715921-82B7-3AC1-29FD-2CB2DA5C79A3}"/>
          </ac:picMkLst>
        </pc:picChg>
      </pc:sldChg>
      <pc:sldChg chg="modNotesTx">
        <pc:chgData name="Pettit, Nolan A" userId="1d393955-9273-4d68-9cdc-bbad10296686" providerId="ADAL" clId="{E33F57D6-10ED-8F40-ACFA-3F92F77365FC}" dt="2024-04-29T14:17:40.642" v="2323" actId="20577"/>
        <pc:sldMkLst>
          <pc:docMk/>
          <pc:sldMk cId="1425006546" sldId="268"/>
        </pc:sldMkLst>
      </pc:sldChg>
      <pc:sldChg chg="modNotesTx">
        <pc:chgData name="Pettit, Nolan A" userId="1d393955-9273-4d68-9cdc-bbad10296686" providerId="ADAL" clId="{E33F57D6-10ED-8F40-ACFA-3F92F77365FC}" dt="2024-04-29T14:17:42.611" v="2327" actId="20577"/>
        <pc:sldMkLst>
          <pc:docMk/>
          <pc:sldMk cId="3666334750" sldId="269"/>
        </pc:sldMkLst>
      </pc:sldChg>
      <pc:sldChg chg="modNotesTx">
        <pc:chgData name="Pettit, Nolan A" userId="1d393955-9273-4d68-9cdc-bbad10296686" providerId="ADAL" clId="{E33F57D6-10ED-8F40-ACFA-3F92F77365FC}" dt="2024-04-29T14:18:08.690" v="2340" actId="20577"/>
        <pc:sldMkLst>
          <pc:docMk/>
          <pc:sldMk cId="1663859153" sldId="270"/>
        </pc:sldMkLst>
      </pc:sldChg>
      <pc:sldChg chg="addSp delSp modSp new mod setBg modNotesTx">
        <pc:chgData name="Pettit, Nolan A" userId="1d393955-9273-4d68-9cdc-bbad10296686" providerId="ADAL" clId="{E33F57D6-10ED-8F40-ACFA-3F92F77365FC}" dt="2024-04-29T14:17:10.217" v="2300" actId="20577"/>
        <pc:sldMkLst>
          <pc:docMk/>
          <pc:sldMk cId="1240020218" sldId="272"/>
        </pc:sldMkLst>
        <pc:spChg chg="mod">
          <ac:chgData name="Pettit, Nolan A" userId="1d393955-9273-4d68-9cdc-bbad10296686" providerId="ADAL" clId="{E33F57D6-10ED-8F40-ACFA-3F92F77365FC}" dt="2024-04-29T00:17:05.352" v="1066" actId="26606"/>
          <ac:spMkLst>
            <pc:docMk/>
            <pc:sldMk cId="1240020218" sldId="272"/>
            <ac:spMk id="2" creationId="{D5837D3B-1A55-9E13-3188-2F5F2B05116D}"/>
          </ac:spMkLst>
        </pc:spChg>
        <pc:spChg chg="del">
          <ac:chgData name="Pettit, Nolan A" userId="1d393955-9273-4d68-9cdc-bbad10296686" providerId="ADAL" clId="{E33F57D6-10ED-8F40-ACFA-3F92F77365FC}" dt="2024-04-29T00:13:36.129" v="1018" actId="478"/>
          <ac:spMkLst>
            <pc:docMk/>
            <pc:sldMk cId="1240020218" sldId="272"/>
            <ac:spMk id="3" creationId="{F31D07AE-2F6F-3DCA-C6FF-192C5469A325}"/>
          </ac:spMkLst>
        </pc:spChg>
        <pc:spChg chg="add">
          <ac:chgData name="Pettit, Nolan A" userId="1d393955-9273-4d68-9cdc-bbad10296686" providerId="ADAL" clId="{E33F57D6-10ED-8F40-ACFA-3F92F77365FC}" dt="2024-04-29T00:17:05.352" v="1066" actId="26606"/>
          <ac:spMkLst>
            <pc:docMk/>
            <pc:sldMk cId="1240020218" sldId="272"/>
            <ac:spMk id="13" creationId="{7DA1F35B-C8F7-4A5A-9339-7DA4D785B300}"/>
          </ac:spMkLst>
        </pc:spChg>
        <pc:spChg chg="add">
          <ac:chgData name="Pettit, Nolan A" userId="1d393955-9273-4d68-9cdc-bbad10296686" providerId="ADAL" clId="{E33F57D6-10ED-8F40-ACFA-3F92F77365FC}" dt="2024-04-29T00:17:05.352" v="1066" actId="26606"/>
          <ac:spMkLst>
            <pc:docMk/>
            <pc:sldMk cId="1240020218" sldId="272"/>
            <ac:spMk id="15" creationId="{B2D4AD41-40DA-4A81-92F5-B6E3BA1ED82A}"/>
          </ac:spMkLst>
        </pc:spChg>
        <pc:picChg chg="add mod">
          <ac:chgData name="Pettit, Nolan A" userId="1d393955-9273-4d68-9cdc-bbad10296686" providerId="ADAL" clId="{E33F57D6-10ED-8F40-ACFA-3F92F77365FC}" dt="2024-04-29T00:17:05.352" v="1066" actId="26606"/>
          <ac:picMkLst>
            <pc:docMk/>
            <pc:sldMk cId="1240020218" sldId="272"/>
            <ac:picMk id="4" creationId="{97525558-6EAA-DA99-3700-B60DC60D51A0}"/>
          </ac:picMkLst>
        </pc:picChg>
        <pc:picChg chg="add mod">
          <ac:chgData name="Pettit, Nolan A" userId="1d393955-9273-4d68-9cdc-bbad10296686" providerId="ADAL" clId="{E33F57D6-10ED-8F40-ACFA-3F92F77365FC}" dt="2024-04-29T00:17:05.352" v="1066" actId="26606"/>
          <ac:picMkLst>
            <pc:docMk/>
            <pc:sldMk cId="1240020218" sldId="272"/>
            <ac:picMk id="5" creationId="{5BD04617-B64B-F3D1-65CA-9A13CD9318DA}"/>
          </ac:picMkLst>
        </pc:picChg>
        <pc:picChg chg="add mod">
          <ac:chgData name="Pettit, Nolan A" userId="1d393955-9273-4d68-9cdc-bbad10296686" providerId="ADAL" clId="{E33F57D6-10ED-8F40-ACFA-3F92F77365FC}" dt="2024-04-29T00:17:05.352" v="1066" actId="26606"/>
          <ac:picMkLst>
            <pc:docMk/>
            <pc:sldMk cId="1240020218" sldId="272"/>
            <ac:picMk id="6" creationId="{BFC5E5EB-3C77-BF59-1FB3-6FFA67016CA2}"/>
          </ac:picMkLst>
        </pc:picChg>
        <pc:picChg chg="add mod">
          <ac:chgData name="Pettit, Nolan A" userId="1d393955-9273-4d68-9cdc-bbad10296686" providerId="ADAL" clId="{E33F57D6-10ED-8F40-ACFA-3F92F77365FC}" dt="2024-04-29T00:17:05.352" v="1066" actId="26606"/>
          <ac:picMkLst>
            <pc:docMk/>
            <pc:sldMk cId="1240020218" sldId="272"/>
            <ac:picMk id="7" creationId="{0266FF1B-565E-C483-582E-FF719638CFF5}"/>
          </ac:picMkLst>
        </pc:picChg>
        <pc:picChg chg="add mod">
          <ac:chgData name="Pettit, Nolan A" userId="1d393955-9273-4d68-9cdc-bbad10296686" providerId="ADAL" clId="{E33F57D6-10ED-8F40-ACFA-3F92F77365FC}" dt="2024-04-29T00:17:05.352" v="1066" actId="26606"/>
          <ac:picMkLst>
            <pc:docMk/>
            <pc:sldMk cId="1240020218" sldId="272"/>
            <ac:picMk id="8" creationId="{4ECF0ED1-D5E8-32BE-83F8-FB3FBF4491F5}"/>
          </ac:picMkLst>
        </pc:picChg>
      </pc:sldChg>
      <pc:sldChg chg="addSp delSp modSp add mod setBg delAnim modAnim delDesignElem">
        <pc:chgData name="Pettit, Nolan A" userId="1d393955-9273-4d68-9cdc-bbad10296686" providerId="ADAL" clId="{E33F57D6-10ED-8F40-ACFA-3F92F77365FC}" dt="2024-04-29T15:16:25.855" v="2558" actId="1076"/>
        <pc:sldMkLst>
          <pc:docMk/>
          <pc:sldMk cId="1187021889" sldId="273"/>
        </pc:sldMkLst>
        <pc:spChg chg="add del mod">
          <ac:chgData name="Pettit, Nolan A" userId="1d393955-9273-4d68-9cdc-bbad10296686" providerId="ADAL" clId="{E33F57D6-10ED-8F40-ACFA-3F92F77365FC}" dt="2024-04-29T15:15:49.806" v="2550"/>
          <ac:spMkLst>
            <pc:docMk/>
            <pc:sldMk cId="1187021889" sldId="273"/>
            <ac:spMk id="4" creationId="{9E71C460-4875-CDF3-79AF-51E6FFB84CB1}"/>
          </ac:spMkLst>
        </pc:spChg>
        <pc:spChg chg="add del mod">
          <ac:chgData name="Pettit, Nolan A" userId="1d393955-9273-4d68-9cdc-bbad10296686" providerId="ADAL" clId="{E33F57D6-10ED-8F40-ACFA-3F92F77365FC}" dt="2024-04-29T15:15:49.806" v="2550"/>
          <ac:spMkLst>
            <pc:docMk/>
            <pc:sldMk cId="1187021889" sldId="273"/>
            <ac:spMk id="5" creationId="{FA3BDC57-7AC9-B1DF-489D-841A334093DC}"/>
          </ac:spMkLst>
        </pc:spChg>
        <pc:spChg chg="add del mod">
          <ac:chgData name="Pettit, Nolan A" userId="1d393955-9273-4d68-9cdc-bbad10296686" providerId="ADAL" clId="{E33F57D6-10ED-8F40-ACFA-3F92F77365FC}" dt="2024-04-29T15:15:49.806" v="2550"/>
          <ac:spMkLst>
            <pc:docMk/>
            <pc:sldMk cId="1187021889" sldId="273"/>
            <ac:spMk id="6" creationId="{A012644A-F12C-413C-CFC1-2F99E0E20B5F}"/>
          </ac:spMkLst>
        </pc:spChg>
        <pc:spChg chg="mod">
          <ac:chgData name="Pettit, Nolan A" userId="1d393955-9273-4d68-9cdc-bbad10296686" providerId="ADAL" clId="{E33F57D6-10ED-8F40-ACFA-3F92F77365FC}" dt="2024-04-29T15:09:59.404" v="2494"/>
          <ac:spMkLst>
            <pc:docMk/>
            <pc:sldMk cId="1187021889" sldId="273"/>
            <ac:spMk id="7" creationId="{4C577FC6-9059-3250-7A0D-09D819EBB439}"/>
          </ac:spMkLst>
        </pc:spChg>
        <pc:spChg chg="mod">
          <ac:chgData name="Pettit, Nolan A" userId="1d393955-9273-4d68-9cdc-bbad10296686" providerId="ADAL" clId="{E33F57D6-10ED-8F40-ACFA-3F92F77365FC}" dt="2024-04-29T15:06:19.636" v="2417" actId="14100"/>
          <ac:spMkLst>
            <pc:docMk/>
            <pc:sldMk cId="1187021889" sldId="273"/>
            <ac:spMk id="8" creationId="{BE8513A4-0C33-2682-21BE-E35CC12C0982}"/>
          </ac:spMkLst>
        </pc:spChg>
        <pc:spChg chg="mod">
          <ac:chgData name="Pettit, Nolan A" userId="1d393955-9273-4d68-9cdc-bbad10296686" providerId="ADAL" clId="{E33F57D6-10ED-8F40-ACFA-3F92F77365FC}" dt="2024-04-29T15:10:56.616" v="2498"/>
          <ac:spMkLst>
            <pc:docMk/>
            <pc:sldMk cId="1187021889" sldId="273"/>
            <ac:spMk id="9" creationId="{44791294-80F7-ED48-70C9-A81D6F1735B3}"/>
          </ac:spMkLst>
        </pc:spChg>
        <pc:spChg chg="mod">
          <ac:chgData name="Pettit, Nolan A" userId="1d393955-9273-4d68-9cdc-bbad10296686" providerId="ADAL" clId="{E33F57D6-10ED-8F40-ACFA-3F92F77365FC}" dt="2024-04-29T15:12:12.827" v="2509"/>
          <ac:spMkLst>
            <pc:docMk/>
            <pc:sldMk cId="1187021889" sldId="273"/>
            <ac:spMk id="11" creationId="{FAEE383A-C379-A5F8-D534-6E2BADCBED0C}"/>
          </ac:spMkLst>
        </pc:spChg>
        <pc:spChg chg="mod">
          <ac:chgData name="Pettit, Nolan A" userId="1d393955-9273-4d68-9cdc-bbad10296686" providerId="ADAL" clId="{E33F57D6-10ED-8F40-ACFA-3F92F77365FC}" dt="2024-04-29T15:15:11.601" v="2540"/>
          <ac:spMkLst>
            <pc:docMk/>
            <pc:sldMk cId="1187021889" sldId="273"/>
            <ac:spMk id="12" creationId="{62B389F9-8C8E-5FC3-4825-A5162969A9E7}"/>
          </ac:spMkLst>
        </pc:spChg>
        <pc:spChg chg="del mod">
          <ac:chgData name="Pettit, Nolan A" userId="1d393955-9273-4d68-9cdc-bbad10296686" providerId="ADAL" clId="{E33F57D6-10ED-8F40-ACFA-3F92F77365FC}" dt="2024-04-29T15:06:11.296" v="2414" actId="478"/>
          <ac:spMkLst>
            <pc:docMk/>
            <pc:sldMk cId="1187021889" sldId="273"/>
            <ac:spMk id="13" creationId="{BD6B39F9-303A-4E1A-88DD-18CFAC7C2119}"/>
          </ac:spMkLst>
        </pc:spChg>
        <pc:spChg chg="mod">
          <ac:chgData name="Pettit, Nolan A" userId="1d393955-9273-4d68-9cdc-bbad10296686" providerId="ADAL" clId="{E33F57D6-10ED-8F40-ACFA-3F92F77365FC}" dt="2024-04-29T15:15:51.016" v="2552" actId="208"/>
          <ac:spMkLst>
            <pc:docMk/>
            <pc:sldMk cId="1187021889" sldId="273"/>
            <ac:spMk id="14" creationId="{1C6B2CDE-3504-8C0C-77A2-7BADE4FDDA81}"/>
          </ac:spMkLst>
        </pc:spChg>
        <pc:spChg chg="del">
          <ac:chgData name="Pettit, Nolan A" userId="1d393955-9273-4d68-9cdc-bbad10296686" providerId="ADAL" clId="{E33F57D6-10ED-8F40-ACFA-3F92F77365FC}" dt="2024-04-29T15:06:08.212" v="2410"/>
          <ac:spMkLst>
            <pc:docMk/>
            <pc:sldMk cId="1187021889" sldId="273"/>
            <ac:spMk id="28" creationId="{265517E6-731F-4E8F-9FC3-57499CC1D260}"/>
          </ac:spMkLst>
        </pc:spChg>
        <pc:spChg chg="del">
          <ac:chgData name="Pettit, Nolan A" userId="1d393955-9273-4d68-9cdc-bbad10296686" providerId="ADAL" clId="{E33F57D6-10ED-8F40-ACFA-3F92F77365FC}" dt="2024-04-29T15:06:08.212" v="2410"/>
          <ac:spMkLst>
            <pc:docMk/>
            <pc:sldMk cId="1187021889" sldId="273"/>
            <ac:spMk id="30" creationId="{6024FDB6-ADEE-441F-BE33-7FBD2998E76F}"/>
          </ac:spMkLst>
        </pc:spChg>
        <pc:spChg chg="del">
          <ac:chgData name="Pettit, Nolan A" userId="1d393955-9273-4d68-9cdc-bbad10296686" providerId="ADAL" clId="{E33F57D6-10ED-8F40-ACFA-3F92F77365FC}" dt="2024-04-29T15:06:08.212" v="2410"/>
          <ac:spMkLst>
            <pc:docMk/>
            <pc:sldMk cId="1187021889" sldId="273"/>
            <ac:spMk id="32" creationId="{18E928D9-3091-4385-B979-265D55AD02CE}"/>
          </ac:spMkLst>
        </pc:spChg>
        <pc:spChg chg="del">
          <ac:chgData name="Pettit, Nolan A" userId="1d393955-9273-4d68-9cdc-bbad10296686" providerId="ADAL" clId="{E33F57D6-10ED-8F40-ACFA-3F92F77365FC}" dt="2024-04-29T15:06:08.212" v="2410"/>
          <ac:spMkLst>
            <pc:docMk/>
            <pc:sldMk cId="1187021889" sldId="273"/>
            <ac:spMk id="34" creationId="{7D602432-D774-4CF5-94E8-7D52D01059D2}"/>
          </ac:spMkLst>
        </pc:spChg>
        <pc:picChg chg="add mod">
          <ac:chgData name="Pettit, Nolan A" userId="1d393955-9273-4d68-9cdc-bbad10296686" providerId="ADAL" clId="{E33F57D6-10ED-8F40-ACFA-3F92F77365FC}" dt="2024-04-29T15:06:41.080" v="2418" actId="931"/>
          <ac:picMkLst>
            <pc:docMk/>
            <pc:sldMk cId="1187021889" sldId="273"/>
            <ac:picMk id="3" creationId="{9B5F434B-FE91-28C5-C276-617D2E1710EC}"/>
          </ac:picMkLst>
        </pc:picChg>
        <pc:picChg chg="del mod">
          <ac:chgData name="Pettit, Nolan A" userId="1d393955-9273-4d68-9cdc-bbad10296686" providerId="ADAL" clId="{E33F57D6-10ED-8F40-ACFA-3F92F77365FC}" dt="2024-04-29T15:06:10.479" v="2412" actId="478"/>
          <ac:picMkLst>
            <pc:docMk/>
            <pc:sldMk cId="1187021889" sldId="273"/>
            <ac:picMk id="10" creationId="{9ED27C6A-3850-E589-4103-F644156EE97F}"/>
          </ac:picMkLst>
        </pc:picChg>
        <pc:picChg chg="add mod">
          <ac:chgData name="Pettit, Nolan A" userId="1d393955-9273-4d68-9cdc-bbad10296686" providerId="ADAL" clId="{E33F57D6-10ED-8F40-ACFA-3F92F77365FC}" dt="2024-04-29T15:16:25.855" v="2558" actId="1076"/>
          <ac:picMkLst>
            <pc:docMk/>
            <pc:sldMk cId="1187021889" sldId="273"/>
            <ac:picMk id="15" creationId="{C940FAFA-4389-BB8D-37D9-AFA0E6DA1342}"/>
          </ac:picMkLst>
        </pc:picChg>
        <pc:picChg chg="del">
          <ac:chgData name="Pettit, Nolan A" userId="1d393955-9273-4d68-9cdc-bbad10296686" providerId="ADAL" clId="{E33F57D6-10ED-8F40-ACFA-3F92F77365FC}" dt="2024-04-29T15:06:12.519" v="2415" actId="478"/>
          <ac:picMkLst>
            <pc:docMk/>
            <pc:sldMk cId="1187021889" sldId="273"/>
            <ac:picMk id="16" creationId="{AB886D25-E7A8-B0A2-B0A0-5E811320680D}"/>
          </ac:picMkLst>
        </pc:picChg>
      </pc:sldChg>
      <pc:sldChg chg="addSp delSp modSp new del mod">
        <pc:chgData name="Pettit, Nolan A" userId="1d393955-9273-4d68-9cdc-bbad10296686" providerId="ADAL" clId="{E33F57D6-10ED-8F40-ACFA-3F92F77365FC}" dt="2024-04-29T15:03:48.757" v="2346" actId="2696"/>
        <pc:sldMkLst>
          <pc:docMk/>
          <pc:sldMk cId="2171151481" sldId="273"/>
        </pc:sldMkLst>
        <pc:spChg chg="del">
          <ac:chgData name="Pettit, Nolan A" userId="1d393955-9273-4d68-9cdc-bbad10296686" providerId="ADAL" clId="{E33F57D6-10ED-8F40-ACFA-3F92F77365FC}" dt="2024-04-29T15:02:39.353" v="2342" actId="478"/>
          <ac:spMkLst>
            <pc:docMk/>
            <pc:sldMk cId="2171151481" sldId="273"/>
            <ac:spMk id="2" creationId="{25DA8B9D-3AB2-7440-7E57-96F13393E510}"/>
          </ac:spMkLst>
        </pc:spChg>
        <pc:spChg chg="del">
          <ac:chgData name="Pettit, Nolan A" userId="1d393955-9273-4d68-9cdc-bbad10296686" providerId="ADAL" clId="{E33F57D6-10ED-8F40-ACFA-3F92F77365FC}" dt="2024-04-29T15:02:40.938" v="2343" actId="478"/>
          <ac:spMkLst>
            <pc:docMk/>
            <pc:sldMk cId="2171151481" sldId="273"/>
            <ac:spMk id="3" creationId="{751D65AB-CD8D-E9E2-FF53-6B1EF168F294}"/>
          </ac:spMkLst>
        </pc:spChg>
        <pc:spChg chg="add mod">
          <ac:chgData name="Pettit, Nolan A" userId="1d393955-9273-4d68-9cdc-bbad10296686" providerId="ADAL" clId="{E33F57D6-10ED-8F40-ACFA-3F92F77365FC}" dt="2024-04-29T15:03:00.763" v="2345" actId="207"/>
          <ac:spMkLst>
            <pc:docMk/>
            <pc:sldMk cId="2171151481" sldId="273"/>
            <ac:spMk id="4" creationId="{13624311-1E8F-D151-FC79-5006D98282FB}"/>
          </ac:spMkLst>
        </pc:spChg>
      </pc:sldChg>
    </pc:docChg>
  </pc:docChgLst>
  <pc:docChgLst>
    <pc:chgData name="Fox, Alexander S" userId="S::foxa1@etown.edu::3c3d7db5-79aa-4900-ba4d-8e61b0d48f01" providerId="AD" clId="Web-{0F58BB64-0784-F945-D73B-C8499DC65BBC}"/>
    <pc:docChg chg="modSld">
      <pc:chgData name="Fox, Alexander S" userId="S::foxa1@etown.edu::3c3d7db5-79aa-4900-ba4d-8e61b0d48f01" providerId="AD" clId="Web-{0F58BB64-0784-F945-D73B-C8499DC65BBC}" dt="2024-04-29T14:14:32.956" v="2"/>
      <pc:docMkLst>
        <pc:docMk/>
      </pc:docMkLst>
      <pc:sldChg chg="addSp modSp mod setBg">
        <pc:chgData name="Fox, Alexander S" userId="S::foxa1@etown.edu::3c3d7db5-79aa-4900-ba4d-8e61b0d48f01" providerId="AD" clId="Web-{0F58BB64-0784-F945-D73B-C8499DC65BBC}" dt="2024-04-29T14:14:32.956" v="2"/>
        <pc:sldMkLst>
          <pc:docMk/>
          <pc:sldMk cId="2303051575" sldId="267"/>
        </pc:sldMkLst>
        <pc:spChg chg="mod">
          <ac:chgData name="Fox, Alexander S" userId="S::foxa1@etown.edu::3c3d7db5-79aa-4900-ba4d-8e61b0d48f01" providerId="AD" clId="Web-{0F58BB64-0784-F945-D73B-C8499DC65BBC}" dt="2024-04-29T14:14:32.956" v="2"/>
          <ac:spMkLst>
            <pc:docMk/>
            <pc:sldMk cId="2303051575" sldId="267"/>
            <ac:spMk id="2" creationId="{940BE720-54C0-EA04-16D1-92D3721AC27B}"/>
          </ac:spMkLst>
        </pc:spChg>
        <pc:spChg chg="mod ord">
          <ac:chgData name="Fox, Alexander S" userId="S::foxa1@etown.edu::3c3d7db5-79aa-4900-ba4d-8e61b0d48f01" providerId="AD" clId="Web-{0F58BB64-0784-F945-D73B-C8499DC65BBC}" dt="2024-04-29T14:14:32.956" v="2"/>
          <ac:spMkLst>
            <pc:docMk/>
            <pc:sldMk cId="2303051575" sldId="267"/>
            <ac:spMk id="37" creationId="{FF4EABC2-1F4F-4041-D15B-AD896B9497AF}"/>
          </ac:spMkLst>
        </pc:spChg>
        <pc:spChg chg="add">
          <ac:chgData name="Fox, Alexander S" userId="S::foxa1@etown.edu::3c3d7db5-79aa-4900-ba4d-8e61b0d48f01" providerId="AD" clId="Web-{0F58BB64-0784-F945-D73B-C8499DC65BBC}" dt="2024-04-29T14:14:32.956" v="2"/>
          <ac:spMkLst>
            <pc:docMk/>
            <pc:sldMk cId="2303051575" sldId="267"/>
            <ac:spMk id="42" creationId="{66E48AFA-8884-4F68-A44F-D2C1E8609C5A}"/>
          </ac:spMkLst>
        </pc:spChg>
        <pc:spChg chg="add">
          <ac:chgData name="Fox, Alexander S" userId="S::foxa1@etown.edu::3c3d7db5-79aa-4900-ba4d-8e61b0d48f01" providerId="AD" clId="Web-{0F58BB64-0784-F945-D73B-C8499DC65BBC}" dt="2024-04-29T14:14:32.956" v="2"/>
          <ac:spMkLst>
            <pc:docMk/>
            <pc:sldMk cId="2303051575" sldId="267"/>
            <ac:spMk id="44" creationId="{969D19A6-08CB-498C-93EC-3FFB021FC68A}"/>
          </ac:spMkLst>
        </pc:spChg>
        <pc:picChg chg="add mod">
          <ac:chgData name="Fox, Alexander S" userId="S::foxa1@etown.edu::3c3d7db5-79aa-4900-ba4d-8e61b0d48f01" providerId="AD" clId="Web-{0F58BB64-0784-F945-D73B-C8499DC65BBC}" dt="2024-04-29T14:14:32.956" v="2"/>
          <ac:picMkLst>
            <pc:docMk/>
            <pc:sldMk cId="2303051575" sldId="267"/>
            <ac:picMk id="3" creationId="{C42B2A85-C36B-CB54-7099-A97264A91972}"/>
          </ac:picMkLst>
        </pc:picChg>
      </pc:sldChg>
    </pc:docChg>
  </pc:docChgLst>
  <pc:docChgLst>
    <pc:chgData name="Fox, Alexander S" userId="S::foxa1@etown.edu::3c3d7db5-79aa-4900-ba4d-8e61b0d48f01" providerId="AD" clId="Web-{81DAC4E6-87C4-A4D6-DC73-1916F5BD7381}"/>
    <pc:docChg chg="modSld">
      <pc:chgData name="Fox, Alexander S" userId="S::foxa1@etown.edu::3c3d7db5-79aa-4900-ba4d-8e61b0d48f01" providerId="AD" clId="Web-{81DAC4E6-87C4-A4D6-DC73-1916F5BD7381}" dt="2024-04-05T16:26:27.077" v="272"/>
      <pc:docMkLst>
        <pc:docMk/>
      </pc:docMkLst>
      <pc:sldChg chg="addSp delSp modSp modNotes">
        <pc:chgData name="Fox, Alexander S" userId="S::foxa1@etown.edu::3c3d7db5-79aa-4900-ba4d-8e61b0d48f01" providerId="AD" clId="Web-{81DAC4E6-87C4-A4D6-DC73-1916F5BD7381}" dt="2024-04-05T16:26:27.077" v="272"/>
        <pc:sldMkLst>
          <pc:docMk/>
          <pc:sldMk cId="1911071450" sldId="258"/>
        </pc:sldMkLst>
        <pc:spChg chg="mod">
          <ac:chgData name="Fox, Alexander S" userId="S::foxa1@etown.edu::3c3d7db5-79aa-4900-ba4d-8e61b0d48f01" providerId="AD" clId="Web-{81DAC4E6-87C4-A4D6-DC73-1916F5BD7381}" dt="2024-04-05T05:17:01.563" v="255" actId="20577"/>
          <ac:spMkLst>
            <pc:docMk/>
            <pc:sldMk cId="1911071450" sldId="258"/>
            <ac:spMk id="3" creationId="{6C7EC3A4-265D-D4D2-3C34-7B0B108E8DC5}"/>
          </ac:spMkLst>
        </pc:spChg>
        <pc:picChg chg="del">
          <ac:chgData name="Fox, Alexander S" userId="S::foxa1@etown.edu::3c3d7db5-79aa-4900-ba4d-8e61b0d48f01" providerId="AD" clId="Web-{81DAC4E6-87C4-A4D6-DC73-1916F5BD7381}" dt="2024-04-05T04:54:01.346" v="1"/>
          <ac:picMkLst>
            <pc:docMk/>
            <pc:sldMk cId="1911071450" sldId="258"/>
            <ac:picMk id="4" creationId="{F4D2120B-33A7-B183-B243-4BA4C487EA68}"/>
          </ac:picMkLst>
        </pc:picChg>
        <pc:picChg chg="add mod">
          <ac:chgData name="Fox, Alexander S" userId="S::foxa1@etown.edu::3c3d7db5-79aa-4900-ba4d-8e61b0d48f01" providerId="AD" clId="Web-{81DAC4E6-87C4-A4D6-DC73-1916F5BD7381}" dt="2024-04-05T04:54:10.597" v="4" actId="14100"/>
          <ac:picMkLst>
            <pc:docMk/>
            <pc:sldMk cId="1911071450" sldId="258"/>
            <ac:picMk id="5" creationId="{7DCC633A-E669-4FFB-0C7C-349C58709064}"/>
          </ac:picMkLst>
        </pc:picChg>
      </pc:sldChg>
      <pc:sldChg chg="addSp delSp modSp">
        <pc:chgData name="Fox, Alexander S" userId="S::foxa1@etown.edu::3c3d7db5-79aa-4900-ba4d-8e61b0d48f01" providerId="AD" clId="Web-{81DAC4E6-87C4-A4D6-DC73-1916F5BD7381}" dt="2024-04-05T05:25:18.949" v="267" actId="1076"/>
        <pc:sldMkLst>
          <pc:docMk/>
          <pc:sldMk cId="1580189008" sldId="265"/>
        </pc:sldMkLst>
        <pc:spChg chg="mod ord">
          <ac:chgData name="Fox, Alexander S" userId="S::foxa1@etown.edu::3c3d7db5-79aa-4900-ba4d-8e61b0d48f01" providerId="AD" clId="Web-{81DAC4E6-87C4-A4D6-DC73-1916F5BD7381}" dt="2024-04-05T05:25:18.949" v="267" actId="1076"/>
          <ac:spMkLst>
            <pc:docMk/>
            <pc:sldMk cId="1580189008" sldId="265"/>
            <ac:spMk id="2" creationId="{4F9CA32B-38EF-792E-0265-19CEAB4016AC}"/>
          </ac:spMkLst>
        </pc:spChg>
        <pc:spChg chg="add del mod">
          <ac:chgData name="Fox, Alexander S" userId="S::foxa1@etown.edu::3c3d7db5-79aa-4900-ba4d-8e61b0d48f01" providerId="AD" clId="Web-{81DAC4E6-87C4-A4D6-DC73-1916F5BD7381}" dt="2024-04-05T04:55:42.382" v="6"/>
          <ac:spMkLst>
            <pc:docMk/>
            <pc:sldMk cId="1580189008" sldId="265"/>
            <ac:spMk id="5" creationId="{686860E9-065F-8325-3BE5-B445F0A050DB}"/>
          </ac:spMkLst>
        </pc:spChg>
        <pc:spChg chg="del">
          <ac:chgData name="Fox, Alexander S" userId="S::foxa1@etown.edu::3c3d7db5-79aa-4900-ba4d-8e61b0d48f01" providerId="AD" clId="Web-{81DAC4E6-87C4-A4D6-DC73-1916F5BD7381}" dt="2024-04-05T04:56:12.820" v="20"/>
          <ac:spMkLst>
            <pc:docMk/>
            <pc:sldMk cId="1580189008" sldId="265"/>
            <ac:spMk id="9" creationId="{8A7BA06D-B3FF-4E91-8639-B4569AE3AA23}"/>
          </ac:spMkLst>
        </pc:spChg>
        <pc:spChg chg="del">
          <ac:chgData name="Fox, Alexander S" userId="S::foxa1@etown.edu::3c3d7db5-79aa-4900-ba4d-8e61b0d48f01" providerId="AD" clId="Web-{81DAC4E6-87C4-A4D6-DC73-1916F5BD7381}" dt="2024-04-05T04:56:12.820" v="20"/>
          <ac:spMkLst>
            <pc:docMk/>
            <pc:sldMk cId="1580189008" sldId="265"/>
            <ac:spMk id="11" creationId="{2B30C86D-5A07-48BC-9C9D-6F9A2DB1E9E1}"/>
          </ac:spMkLst>
        </pc:spChg>
        <pc:spChg chg="del">
          <ac:chgData name="Fox, Alexander S" userId="S::foxa1@etown.edu::3c3d7db5-79aa-4900-ba4d-8e61b0d48f01" providerId="AD" clId="Web-{81DAC4E6-87C4-A4D6-DC73-1916F5BD7381}" dt="2024-04-05T04:56:12.820" v="20"/>
          <ac:spMkLst>
            <pc:docMk/>
            <pc:sldMk cId="1580189008" sldId="265"/>
            <ac:spMk id="13" creationId="{BCC81228-CEA3-402B-B8E5-688F5BFA7876}"/>
          </ac:spMkLst>
        </pc:spChg>
        <pc:spChg chg="del">
          <ac:chgData name="Fox, Alexander S" userId="S::foxa1@etown.edu::3c3d7db5-79aa-4900-ba4d-8e61b0d48f01" providerId="AD" clId="Web-{81DAC4E6-87C4-A4D6-DC73-1916F5BD7381}" dt="2024-04-05T04:56:12.820" v="20"/>
          <ac:spMkLst>
            <pc:docMk/>
            <pc:sldMk cId="1580189008" sldId="265"/>
            <ac:spMk id="15" creationId="{BC0916B8-FF7A-4ECB-9FD7-C7668658D9B4}"/>
          </ac:spMkLst>
        </pc:spChg>
        <pc:spChg chg="del">
          <ac:chgData name="Fox, Alexander S" userId="S::foxa1@etown.edu::3c3d7db5-79aa-4900-ba4d-8e61b0d48f01" providerId="AD" clId="Web-{81DAC4E6-87C4-A4D6-DC73-1916F5BD7381}" dt="2024-04-05T04:56:12.820" v="20"/>
          <ac:spMkLst>
            <pc:docMk/>
            <pc:sldMk cId="1580189008" sldId="265"/>
            <ac:spMk id="17" creationId="{9DC011D4-C95F-4B2E-9A3C-A46DCDE956DC}"/>
          </ac:spMkLst>
        </pc:spChg>
        <pc:spChg chg="add">
          <ac:chgData name="Fox, Alexander S" userId="S::foxa1@etown.edu::3c3d7db5-79aa-4900-ba4d-8e61b0d48f01" providerId="AD" clId="Web-{81DAC4E6-87C4-A4D6-DC73-1916F5BD7381}" dt="2024-04-05T04:56:12.820" v="20"/>
          <ac:spMkLst>
            <pc:docMk/>
            <pc:sldMk cId="1580189008" sldId="265"/>
            <ac:spMk id="22" creationId="{8A7BA06D-B3FF-4E91-8639-B4569AE3AA23}"/>
          </ac:spMkLst>
        </pc:spChg>
        <pc:spChg chg="add">
          <ac:chgData name="Fox, Alexander S" userId="S::foxa1@etown.edu::3c3d7db5-79aa-4900-ba4d-8e61b0d48f01" providerId="AD" clId="Web-{81DAC4E6-87C4-A4D6-DC73-1916F5BD7381}" dt="2024-04-05T04:56:12.820" v="20"/>
          <ac:spMkLst>
            <pc:docMk/>
            <pc:sldMk cId="1580189008" sldId="265"/>
            <ac:spMk id="24" creationId="{2B30C86D-5A07-48BC-9C9D-6F9A2DB1E9E1}"/>
          </ac:spMkLst>
        </pc:spChg>
        <pc:spChg chg="add">
          <ac:chgData name="Fox, Alexander S" userId="S::foxa1@etown.edu::3c3d7db5-79aa-4900-ba4d-8e61b0d48f01" providerId="AD" clId="Web-{81DAC4E6-87C4-A4D6-DC73-1916F5BD7381}" dt="2024-04-05T04:56:12.820" v="20"/>
          <ac:spMkLst>
            <pc:docMk/>
            <pc:sldMk cId="1580189008" sldId="265"/>
            <ac:spMk id="26" creationId="{9F8A656C-0806-4677-A38B-DA5DF0F3C406}"/>
          </ac:spMkLst>
        </pc:spChg>
        <pc:spChg chg="add del">
          <ac:chgData name="Fox, Alexander S" userId="S::foxa1@etown.edu::3c3d7db5-79aa-4900-ba4d-8e61b0d48f01" providerId="AD" clId="Web-{81DAC4E6-87C4-A4D6-DC73-1916F5BD7381}" dt="2024-04-05T04:56:24.618" v="22"/>
          <ac:spMkLst>
            <pc:docMk/>
            <pc:sldMk cId="1580189008" sldId="265"/>
            <ac:spMk id="28" creationId="{9BEF8C6D-8BB3-473A-9607-D7381CC5C0A5}"/>
          </ac:spMkLst>
        </pc:spChg>
        <pc:spChg chg="add del">
          <ac:chgData name="Fox, Alexander S" userId="S::foxa1@etown.edu::3c3d7db5-79aa-4900-ba4d-8e61b0d48f01" providerId="AD" clId="Web-{81DAC4E6-87C4-A4D6-DC73-1916F5BD7381}" dt="2024-04-05T04:56:37.134" v="26"/>
          <ac:spMkLst>
            <pc:docMk/>
            <pc:sldMk cId="1580189008" sldId="265"/>
            <ac:spMk id="30" creationId="{AE9ADF75-5F35-4ED5-BCC5-F91FC616F8DA}"/>
          </ac:spMkLst>
        </pc:spChg>
        <pc:picChg chg="del">
          <ac:chgData name="Fox, Alexander S" userId="S::foxa1@etown.edu::3c3d7db5-79aa-4900-ba4d-8e61b0d48f01" providerId="AD" clId="Web-{81DAC4E6-87C4-A4D6-DC73-1916F5BD7381}" dt="2024-04-05T04:55:35.459" v="5"/>
          <ac:picMkLst>
            <pc:docMk/>
            <pc:sldMk cId="1580189008" sldId="265"/>
            <ac:picMk id="4" creationId="{7B247984-D868-D786-8230-6264A9A40A9A}"/>
          </ac:picMkLst>
        </pc:picChg>
        <pc:picChg chg="add mod ord">
          <ac:chgData name="Fox, Alexander S" userId="S::foxa1@etown.edu::3c3d7db5-79aa-4900-ba4d-8e61b0d48f01" providerId="AD" clId="Web-{81DAC4E6-87C4-A4D6-DC73-1916F5BD7381}" dt="2024-04-05T04:56:12.820" v="20"/>
          <ac:picMkLst>
            <pc:docMk/>
            <pc:sldMk cId="1580189008" sldId="265"/>
            <ac:picMk id="6" creationId="{323C5930-8D3E-8774-6262-AA21BB3D8AC1}"/>
          </ac:picMkLst>
        </pc:picChg>
      </pc:sldChg>
      <pc:sldChg chg="addSp delSp modSp">
        <pc:chgData name="Fox, Alexander S" userId="S::foxa1@etown.edu::3c3d7db5-79aa-4900-ba4d-8e61b0d48f01" providerId="AD" clId="Web-{81DAC4E6-87C4-A4D6-DC73-1916F5BD7381}" dt="2024-04-05T05:20:12.291" v="260" actId="1076"/>
        <pc:sldMkLst>
          <pc:docMk/>
          <pc:sldMk cId="2602771716" sldId="266"/>
        </pc:sldMkLst>
        <pc:spChg chg="del">
          <ac:chgData name="Fox, Alexander S" userId="S::foxa1@etown.edu::3c3d7db5-79aa-4900-ba4d-8e61b0d48f01" providerId="AD" clId="Web-{81DAC4E6-87C4-A4D6-DC73-1916F5BD7381}" dt="2024-04-05T05:19:58.962" v="256"/>
          <ac:spMkLst>
            <pc:docMk/>
            <pc:sldMk cId="2602771716" sldId="266"/>
            <ac:spMk id="3" creationId="{1C19E067-0E23-E2BC-673E-E0F6EFF82076}"/>
          </ac:spMkLst>
        </pc:spChg>
        <pc:picChg chg="del">
          <ac:chgData name="Fox, Alexander S" userId="S::foxa1@etown.edu::3c3d7db5-79aa-4900-ba4d-8e61b0d48f01" providerId="AD" clId="Web-{81DAC4E6-87C4-A4D6-DC73-1916F5BD7381}" dt="2024-04-05T05:20:01.915" v="257"/>
          <ac:picMkLst>
            <pc:docMk/>
            <pc:sldMk cId="2602771716" sldId="266"/>
            <ac:picMk id="4" creationId="{C2A68598-984D-6A2C-D565-E2348DA0A3A9}"/>
          </ac:picMkLst>
        </pc:picChg>
        <pc:picChg chg="add mod ord">
          <ac:chgData name="Fox, Alexander S" userId="S::foxa1@etown.edu::3c3d7db5-79aa-4900-ba4d-8e61b0d48f01" providerId="AD" clId="Web-{81DAC4E6-87C4-A4D6-DC73-1916F5BD7381}" dt="2024-04-05T05:20:12.291" v="260" actId="1076"/>
          <ac:picMkLst>
            <pc:docMk/>
            <pc:sldMk cId="2602771716" sldId="266"/>
            <ac:picMk id="5" creationId="{303039FE-A8FF-540E-5594-2697D7A7814C}"/>
          </ac:picMkLst>
        </pc:picChg>
      </pc:sldChg>
    </pc:docChg>
  </pc:docChgLst>
  <pc:docChgLst>
    <pc:chgData name="Fox, Alexander S" userId="S::foxa1@etown.edu::3c3d7db5-79aa-4900-ba4d-8e61b0d48f01" providerId="AD" clId="Web-{14C599AD-2BAC-0D76-A1B4-2AA550A731D2}"/>
    <pc:docChg chg="modSld">
      <pc:chgData name="Fox, Alexander S" userId="S::foxa1@etown.edu::3c3d7db5-79aa-4900-ba4d-8e61b0d48f01" providerId="AD" clId="Web-{14C599AD-2BAC-0D76-A1B4-2AA550A731D2}" dt="2024-04-29T14:26:21.229" v="66" actId="20577"/>
      <pc:docMkLst>
        <pc:docMk/>
      </pc:docMkLst>
      <pc:sldChg chg="addSp delSp modSp">
        <pc:chgData name="Fox, Alexander S" userId="S::foxa1@etown.edu::3c3d7db5-79aa-4900-ba4d-8e61b0d48f01" providerId="AD" clId="Web-{14C599AD-2BAC-0D76-A1B4-2AA550A731D2}" dt="2024-04-29T14:26:21.229" v="66" actId="20577"/>
        <pc:sldMkLst>
          <pc:docMk/>
          <pc:sldMk cId="1580189008" sldId="265"/>
        </pc:sldMkLst>
        <pc:spChg chg="mod">
          <ac:chgData name="Fox, Alexander S" userId="S::foxa1@etown.edu::3c3d7db5-79aa-4900-ba4d-8e61b0d48f01" providerId="AD" clId="Web-{14C599AD-2BAC-0D76-A1B4-2AA550A731D2}" dt="2024-04-29T14:05:25.110" v="3"/>
          <ac:spMkLst>
            <pc:docMk/>
            <pc:sldMk cId="1580189008" sldId="265"/>
            <ac:spMk id="2" creationId="{4F9CA32B-38EF-792E-0265-19CEAB4016AC}"/>
          </ac:spMkLst>
        </pc:spChg>
        <pc:spChg chg="del">
          <ac:chgData name="Fox, Alexander S" userId="S::foxa1@etown.edu::3c3d7db5-79aa-4900-ba4d-8e61b0d48f01" providerId="AD" clId="Web-{14C599AD-2BAC-0D76-A1B4-2AA550A731D2}" dt="2024-04-29T14:05:25.110" v="3"/>
          <ac:spMkLst>
            <pc:docMk/>
            <pc:sldMk cId="1580189008" sldId="265"/>
            <ac:spMk id="22" creationId="{8A7BA06D-B3FF-4E91-8639-B4569AE3AA23}"/>
          </ac:spMkLst>
        </pc:spChg>
        <pc:spChg chg="del">
          <ac:chgData name="Fox, Alexander S" userId="S::foxa1@etown.edu::3c3d7db5-79aa-4900-ba4d-8e61b0d48f01" providerId="AD" clId="Web-{14C599AD-2BAC-0D76-A1B4-2AA550A731D2}" dt="2024-04-29T14:05:25.110" v="3"/>
          <ac:spMkLst>
            <pc:docMk/>
            <pc:sldMk cId="1580189008" sldId="265"/>
            <ac:spMk id="24" creationId="{2B30C86D-5A07-48BC-9C9D-6F9A2DB1E9E1}"/>
          </ac:spMkLst>
        </pc:spChg>
        <pc:spChg chg="del">
          <ac:chgData name="Fox, Alexander S" userId="S::foxa1@etown.edu::3c3d7db5-79aa-4900-ba4d-8e61b0d48f01" providerId="AD" clId="Web-{14C599AD-2BAC-0D76-A1B4-2AA550A731D2}" dt="2024-04-29T14:05:25.110" v="3"/>
          <ac:spMkLst>
            <pc:docMk/>
            <pc:sldMk cId="1580189008" sldId="265"/>
            <ac:spMk id="26" creationId="{9F8A656C-0806-4677-A38B-DA5DF0F3C406}"/>
          </ac:spMkLst>
        </pc:spChg>
        <pc:spChg chg="add mod">
          <ac:chgData name="Fox, Alexander S" userId="S::foxa1@etown.edu::3c3d7db5-79aa-4900-ba4d-8e61b0d48f01" providerId="AD" clId="Web-{14C599AD-2BAC-0D76-A1B4-2AA550A731D2}" dt="2024-04-29T14:26:21.229" v="66" actId="20577"/>
          <ac:spMkLst>
            <pc:docMk/>
            <pc:sldMk cId="1580189008" sldId="265"/>
            <ac:spMk id="29" creationId="{C0C9E40A-02BC-D7E5-412B-5345D3B858E2}"/>
          </ac:spMkLst>
        </pc:spChg>
        <pc:spChg chg="add">
          <ac:chgData name="Fox, Alexander S" userId="S::foxa1@etown.edu::3c3d7db5-79aa-4900-ba4d-8e61b0d48f01" providerId="AD" clId="Web-{14C599AD-2BAC-0D76-A1B4-2AA550A731D2}" dt="2024-04-29T14:05:25.110" v="3"/>
          <ac:spMkLst>
            <pc:docMk/>
            <pc:sldMk cId="1580189008" sldId="265"/>
            <ac:spMk id="33" creationId="{4F7EBAE4-9945-4473-9E34-B2C66EA0F03D}"/>
          </ac:spMkLst>
        </pc:spChg>
        <pc:spChg chg="add">
          <ac:chgData name="Fox, Alexander S" userId="S::foxa1@etown.edu::3c3d7db5-79aa-4900-ba4d-8e61b0d48f01" providerId="AD" clId="Web-{14C599AD-2BAC-0D76-A1B4-2AA550A731D2}" dt="2024-04-29T14:05:25.110" v="3"/>
          <ac:spMkLst>
            <pc:docMk/>
            <pc:sldMk cId="1580189008" sldId="265"/>
            <ac:spMk id="35" creationId="{70BEB1E7-2F88-40BC-B73D-42E5B6F80BFC}"/>
          </ac:spMkLst>
        </pc:spChg>
        <pc:spChg chg="add">
          <ac:chgData name="Fox, Alexander S" userId="S::foxa1@etown.edu::3c3d7db5-79aa-4900-ba4d-8e61b0d48f01" providerId="AD" clId="Web-{14C599AD-2BAC-0D76-A1B4-2AA550A731D2}" dt="2024-04-29T14:05:25.110" v="3"/>
          <ac:spMkLst>
            <pc:docMk/>
            <pc:sldMk cId="1580189008" sldId="265"/>
            <ac:spMk id="37" creationId="{A7B99495-F43F-4D80-A44F-2CB4764EB90B}"/>
          </ac:spMkLst>
        </pc:spChg>
        <pc:picChg chg="mod ord modCrop">
          <ac:chgData name="Fox, Alexander S" userId="S::foxa1@etown.edu::3c3d7db5-79aa-4900-ba4d-8e61b0d48f01" providerId="AD" clId="Web-{14C599AD-2BAC-0D76-A1B4-2AA550A731D2}" dt="2024-04-29T14:05:57.891" v="7"/>
          <ac:picMkLst>
            <pc:docMk/>
            <pc:sldMk cId="1580189008" sldId="265"/>
            <ac:picMk id="6" creationId="{323C5930-8D3E-8774-6262-AA21BB3D8AC1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C32311-3430-4347-A462-F4C9A072E682}" type="doc">
      <dgm:prSet loTypeId="urn:microsoft.com/office/officeart/2008/layout/Lined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5F1D55E-AB43-41C6-B9D3-6FBBD4742BB5}">
      <dgm:prSet/>
      <dgm:spPr/>
      <dgm:t>
        <a:bodyPr/>
        <a:lstStyle/>
        <a:p>
          <a:r>
            <a:rPr lang="en-US" dirty="0"/>
            <a:t>Martian language that uses base 8 arithmetic and ”alien terminology”</a:t>
          </a:r>
        </a:p>
      </dgm:t>
    </dgm:pt>
    <dgm:pt modelId="{808627A0-03F9-4381-A0AA-6DA96AA0E50D}" type="parTrans" cxnId="{19455B10-39DD-4CB0-A6B3-90D63067CB8C}">
      <dgm:prSet/>
      <dgm:spPr/>
      <dgm:t>
        <a:bodyPr/>
        <a:lstStyle/>
        <a:p>
          <a:endParaRPr lang="en-US"/>
        </a:p>
      </dgm:t>
    </dgm:pt>
    <dgm:pt modelId="{FB0A4B94-3C72-4A11-B9A3-436490EAAB3A}" type="sibTrans" cxnId="{19455B10-39DD-4CB0-A6B3-90D63067CB8C}">
      <dgm:prSet/>
      <dgm:spPr/>
      <dgm:t>
        <a:bodyPr/>
        <a:lstStyle/>
        <a:p>
          <a:endParaRPr lang="en-US"/>
        </a:p>
      </dgm:t>
    </dgm:pt>
    <dgm:pt modelId="{8ED3A9DA-F038-4014-9FA8-65EF0942347E}">
      <dgm:prSet/>
      <dgm:spPr/>
      <dgm:t>
        <a:bodyPr/>
        <a:lstStyle/>
        <a:p>
          <a:r>
            <a:rPr lang="en-US" dirty="0"/>
            <a:t>Utilizes the PLY and YACC libraries in Python for the implementation of the </a:t>
          </a:r>
          <a:r>
            <a:rPr lang="en-US" dirty="0" err="1"/>
            <a:t>lexer</a:t>
          </a:r>
          <a:r>
            <a:rPr lang="en-US" dirty="0"/>
            <a:t> and parser</a:t>
          </a:r>
        </a:p>
      </dgm:t>
    </dgm:pt>
    <dgm:pt modelId="{3D3E5940-2AD1-4057-9923-0C22F0393F01}" type="parTrans" cxnId="{BB276168-A3F7-48B4-ADC7-B09BEAA68C9B}">
      <dgm:prSet/>
      <dgm:spPr/>
      <dgm:t>
        <a:bodyPr/>
        <a:lstStyle/>
        <a:p>
          <a:endParaRPr lang="en-US"/>
        </a:p>
      </dgm:t>
    </dgm:pt>
    <dgm:pt modelId="{CE6523F9-7C41-45C7-ADDB-634FD9EF9354}" type="sibTrans" cxnId="{BB276168-A3F7-48B4-ADC7-B09BEAA68C9B}">
      <dgm:prSet/>
      <dgm:spPr/>
      <dgm:t>
        <a:bodyPr/>
        <a:lstStyle/>
        <a:p>
          <a:endParaRPr lang="en-US"/>
        </a:p>
      </dgm:t>
    </dgm:pt>
    <dgm:pt modelId="{3CA9149C-7526-4843-870B-F63FE54A749D}">
      <dgm:prSet/>
      <dgm:spPr/>
      <dgm:t>
        <a:bodyPr/>
        <a:lstStyle/>
        <a:p>
          <a:r>
            <a:rPr lang="en-US"/>
            <a:t>Divided into three files: Lexer, Parser, Interpreter</a:t>
          </a:r>
          <a:endParaRPr lang="en-US" dirty="0"/>
        </a:p>
      </dgm:t>
    </dgm:pt>
    <dgm:pt modelId="{C1D2BEFE-7484-4D60-9DFA-B6E3BFD8F70F}" type="parTrans" cxnId="{B132C54C-1BC8-41B3-9974-1816BEF4EB1A}">
      <dgm:prSet/>
      <dgm:spPr/>
      <dgm:t>
        <a:bodyPr/>
        <a:lstStyle/>
        <a:p>
          <a:endParaRPr lang="en-US"/>
        </a:p>
      </dgm:t>
    </dgm:pt>
    <dgm:pt modelId="{D2FFF2F6-34D2-4777-9759-8A322646DA87}" type="sibTrans" cxnId="{B132C54C-1BC8-41B3-9974-1816BEF4EB1A}">
      <dgm:prSet/>
      <dgm:spPr/>
      <dgm:t>
        <a:bodyPr/>
        <a:lstStyle/>
        <a:p>
          <a:endParaRPr lang="en-US"/>
        </a:p>
      </dgm:t>
    </dgm:pt>
    <dgm:pt modelId="{FD2F7D55-B8BB-AF4C-BDB6-A2F63B68C423}" type="pres">
      <dgm:prSet presAssocID="{F2C32311-3430-4347-A462-F4C9A072E682}" presName="vert0" presStyleCnt="0">
        <dgm:presLayoutVars>
          <dgm:dir/>
          <dgm:animOne val="branch"/>
          <dgm:animLvl val="lvl"/>
        </dgm:presLayoutVars>
      </dgm:prSet>
      <dgm:spPr/>
    </dgm:pt>
    <dgm:pt modelId="{810C07BE-5569-B648-8E8F-9D6B1AF32870}" type="pres">
      <dgm:prSet presAssocID="{45F1D55E-AB43-41C6-B9D3-6FBBD4742BB5}" presName="thickLine" presStyleLbl="alignNode1" presStyleIdx="0" presStyleCnt="3" custLinFactY="-200000" custLinFactNeighborX="-98022" custLinFactNeighborY="-201934"/>
      <dgm:spPr/>
    </dgm:pt>
    <dgm:pt modelId="{D932D168-8E1E-2F4A-BC7B-43B1265A7908}" type="pres">
      <dgm:prSet presAssocID="{45F1D55E-AB43-41C6-B9D3-6FBBD4742BB5}" presName="horz1" presStyleCnt="0"/>
      <dgm:spPr/>
    </dgm:pt>
    <dgm:pt modelId="{A5441763-77FE-EC49-9EC4-8C67D5BE398B}" type="pres">
      <dgm:prSet presAssocID="{45F1D55E-AB43-41C6-B9D3-6FBBD4742BB5}" presName="tx1" presStyleLbl="revTx" presStyleIdx="0" presStyleCnt="3"/>
      <dgm:spPr/>
    </dgm:pt>
    <dgm:pt modelId="{5AE5040C-8F79-8847-8C04-6D353763DF62}" type="pres">
      <dgm:prSet presAssocID="{45F1D55E-AB43-41C6-B9D3-6FBBD4742BB5}" presName="vert1" presStyleCnt="0"/>
      <dgm:spPr/>
    </dgm:pt>
    <dgm:pt modelId="{21B9FF73-0BA1-AE43-9ABB-1BD795B78B44}" type="pres">
      <dgm:prSet presAssocID="{8ED3A9DA-F038-4014-9FA8-65EF0942347E}" presName="thickLine" presStyleLbl="alignNode1" presStyleIdx="1" presStyleCnt="3"/>
      <dgm:spPr/>
    </dgm:pt>
    <dgm:pt modelId="{B133B8C8-956E-C64E-95DB-55C2EEA05C71}" type="pres">
      <dgm:prSet presAssocID="{8ED3A9DA-F038-4014-9FA8-65EF0942347E}" presName="horz1" presStyleCnt="0"/>
      <dgm:spPr/>
    </dgm:pt>
    <dgm:pt modelId="{CDD8B87D-C26B-F94A-BF04-16E23E3FAD81}" type="pres">
      <dgm:prSet presAssocID="{8ED3A9DA-F038-4014-9FA8-65EF0942347E}" presName="tx1" presStyleLbl="revTx" presStyleIdx="1" presStyleCnt="3"/>
      <dgm:spPr/>
    </dgm:pt>
    <dgm:pt modelId="{12407E5B-FF70-CF47-B9F2-1762F33316A2}" type="pres">
      <dgm:prSet presAssocID="{8ED3A9DA-F038-4014-9FA8-65EF0942347E}" presName="vert1" presStyleCnt="0"/>
      <dgm:spPr/>
    </dgm:pt>
    <dgm:pt modelId="{D9A18946-95A0-3442-A3A4-557ECCE08F93}" type="pres">
      <dgm:prSet presAssocID="{3CA9149C-7526-4843-870B-F63FE54A749D}" presName="thickLine" presStyleLbl="alignNode1" presStyleIdx="2" presStyleCnt="3"/>
      <dgm:spPr/>
    </dgm:pt>
    <dgm:pt modelId="{A0E3BDF9-0D1C-9549-A615-64915D36A4BC}" type="pres">
      <dgm:prSet presAssocID="{3CA9149C-7526-4843-870B-F63FE54A749D}" presName="horz1" presStyleCnt="0"/>
      <dgm:spPr/>
    </dgm:pt>
    <dgm:pt modelId="{F363CD3F-3704-164F-842C-FB4AC9BE2D26}" type="pres">
      <dgm:prSet presAssocID="{3CA9149C-7526-4843-870B-F63FE54A749D}" presName="tx1" presStyleLbl="revTx" presStyleIdx="2" presStyleCnt="3"/>
      <dgm:spPr/>
    </dgm:pt>
    <dgm:pt modelId="{0D51159A-AFAD-3F4A-B8EC-1296820ABE2B}" type="pres">
      <dgm:prSet presAssocID="{3CA9149C-7526-4843-870B-F63FE54A749D}" presName="vert1" presStyleCnt="0"/>
      <dgm:spPr/>
    </dgm:pt>
  </dgm:ptLst>
  <dgm:cxnLst>
    <dgm:cxn modelId="{19455B10-39DD-4CB0-A6B3-90D63067CB8C}" srcId="{F2C32311-3430-4347-A462-F4C9A072E682}" destId="{45F1D55E-AB43-41C6-B9D3-6FBBD4742BB5}" srcOrd="0" destOrd="0" parTransId="{808627A0-03F9-4381-A0AA-6DA96AA0E50D}" sibTransId="{FB0A4B94-3C72-4A11-B9A3-436490EAAB3A}"/>
    <dgm:cxn modelId="{BD5E601B-5026-3740-8824-259A725FC4B9}" type="presOf" srcId="{45F1D55E-AB43-41C6-B9D3-6FBBD4742BB5}" destId="{A5441763-77FE-EC49-9EC4-8C67D5BE398B}" srcOrd="0" destOrd="0" presId="urn:microsoft.com/office/officeart/2008/layout/LinedList"/>
    <dgm:cxn modelId="{F6D0B94A-489C-1C4E-8995-81F0278E7BD8}" type="presOf" srcId="{F2C32311-3430-4347-A462-F4C9A072E682}" destId="{FD2F7D55-B8BB-AF4C-BDB6-A2F63B68C423}" srcOrd="0" destOrd="0" presId="urn:microsoft.com/office/officeart/2008/layout/LinedList"/>
    <dgm:cxn modelId="{B132C54C-1BC8-41B3-9974-1816BEF4EB1A}" srcId="{F2C32311-3430-4347-A462-F4C9A072E682}" destId="{3CA9149C-7526-4843-870B-F63FE54A749D}" srcOrd="2" destOrd="0" parTransId="{C1D2BEFE-7484-4D60-9DFA-B6E3BFD8F70F}" sibTransId="{D2FFF2F6-34D2-4777-9759-8A322646DA87}"/>
    <dgm:cxn modelId="{BB276168-A3F7-48B4-ADC7-B09BEAA68C9B}" srcId="{F2C32311-3430-4347-A462-F4C9A072E682}" destId="{8ED3A9DA-F038-4014-9FA8-65EF0942347E}" srcOrd="1" destOrd="0" parTransId="{3D3E5940-2AD1-4057-9923-0C22F0393F01}" sibTransId="{CE6523F9-7C41-45C7-ADDB-634FD9EF9354}"/>
    <dgm:cxn modelId="{87946786-9AD8-5042-AFF0-FCFA1CCC2DC9}" type="presOf" srcId="{3CA9149C-7526-4843-870B-F63FE54A749D}" destId="{F363CD3F-3704-164F-842C-FB4AC9BE2D26}" srcOrd="0" destOrd="0" presId="urn:microsoft.com/office/officeart/2008/layout/LinedList"/>
    <dgm:cxn modelId="{9B279797-217D-2544-B5BC-A435041B4BAC}" type="presOf" srcId="{8ED3A9DA-F038-4014-9FA8-65EF0942347E}" destId="{CDD8B87D-C26B-F94A-BF04-16E23E3FAD81}" srcOrd="0" destOrd="0" presId="urn:microsoft.com/office/officeart/2008/layout/LinedList"/>
    <dgm:cxn modelId="{C9993D52-FEE4-A747-A0B1-C683362568F7}" type="presParOf" srcId="{FD2F7D55-B8BB-AF4C-BDB6-A2F63B68C423}" destId="{810C07BE-5569-B648-8E8F-9D6B1AF32870}" srcOrd="0" destOrd="0" presId="urn:microsoft.com/office/officeart/2008/layout/LinedList"/>
    <dgm:cxn modelId="{0B728FE5-FEF0-F648-9E3D-C5A2B8536BE4}" type="presParOf" srcId="{FD2F7D55-B8BB-AF4C-BDB6-A2F63B68C423}" destId="{D932D168-8E1E-2F4A-BC7B-43B1265A7908}" srcOrd="1" destOrd="0" presId="urn:microsoft.com/office/officeart/2008/layout/LinedList"/>
    <dgm:cxn modelId="{5A95A214-BB15-F942-8087-758DFB75B256}" type="presParOf" srcId="{D932D168-8E1E-2F4A-BC7B-43B1265A7908}" destId="{A5441763-77FE-EC49-9EC4-8C67D5BE398B}" srcOrd="0" destOrd="0" presId="urn:microsoft.com/office/officeart/2008/layout/LinedList"/>
    <dgm:cxn modelId="{D2F01A69-7849-DE4E-B1CF-B25772356658}" type="presParOf" srcId="{D932D168-8E1E-2F4A-BC7B-43B1265A7908}" destId="{5AE5040C-8F79-8847-8C04-6D353763DF62}" srcOrd="1" destOrd="0" presId="urn:microsoft.com/office/officeart/2008/layout/LinedList"/>
    <dgm:cxn modelId="{1731FCA9-61D7-9D40-B71B-2AEEE02A82AC}" type="presParOf" srcId="{FD2F7D55-B8BB-AF4C-BDB6-A2F63B68C423}" destId="{21B9FF73-0BA1-AE43-9ABB-1BD795B78B44}" srcOrd="2" destOrd="0" presId="urn:microsoft.com/office/officeart/2008/layout/LinedList"/>
    <dgm:cxn modelId="{C923FD2A-C371-644B-826F-536B441B5F7F}" type="presParOf" srcId="{FD2F7D55-B8BB-AF4C-BDB6-A2F63B68C423}" destId="{B133B8C8-956E-C64E-95DB-55C2EEA05C71}" srcOrd="3" destOrd="0" presId="urn:microsoft.com/office/officeart/2008/layout/LinedList"/>
    <dgm:cxn modelId="{3C021D99-ED9C-B548-8639-6F9EC47E4732}" type="presParOf" srcId="{B133B8C8-956E-C64E-95DB-55C2EEA05C71}" destId="{CDD8B87D-C26B-F94A-BF04-16E23E3FAD81}" srcOrd="0" destOrd="0" presId="urn:microsoft.com/office/officeart/2008/layout/LinedList"/>
    <dgm:cxn modelId="{BEA25C08-3C46-F04D-944C-1433C360B4FC}" type="presParOf" srcId="{B133B8C8-956E-C64E-95DB-55C2EEA05C71}" destId="{12407E5B-FF70-CF47-B9F2-1762F33316A2}" srcOrd="1" destOrd="0" presId="urn:microsoft.com/office/officeart/2008/layout/LinedList"/>
    <dgm:cxn modelId="{41EF3939-6E3E-9C4D-8C4D-A5CBC0274276}" type="presParOf" srcId="{FD2F7D55-B8BB-AF4C-BDB6-A2F63B68C423}" destId="{D9A18946-95A0-3442-A3A4-557ECCE08F93}" srcOrd="4" destOrd="0" presId="urn:microsoft.com/office/officeart/2008/layout/LinedList"/>
    <dgm:cxn modelId="{19980863-2A20-DB4E-8B15-DD6E049A0417}" type="presParOf" srcId="{FD2F7D55-B8BB-AF4C-BDB6-A2F63B68C423}" destId="{A0E3BDF9-0D1C-9549-A615-64915D36A4BC}" srcOrd="5" destOrd="0" presId="urn:microsoft.com/office/officeart/2008/layout/LinedList"/>
    <dgm:cxn modelId="{6692B77D-1F60-5643-B437-3707EFFE6794}" type="presParOf" srcId="{A0E3BDF9-0D1C-9549-A615-64915D36A4BC}" destId="{F363CD3F-3704-164F-842C-FB4AC9BE2D26}" srcOrd="0" destOrd="0" presId="urn:microsoft.com/office/officeart/2008/layout/LinedList"/>
    <dgm:cxn modelId="{D56C5BF9-9515-744B-9476-B1CC7F869B3C}" type="presParOf" srcId="{A0E3BDF9-0D1C-9549-A615-64915D36A4BC}" destId="{0D51159A-AFAD-3F4A-B8EC-1296820ABE2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2C32311-3430-4347-A462-F4C9A072E682}" type="doc">
      <dgm:prSet loTypeId="urn:microsoft.com/office/officeart/2005/8/layout/vList2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45F1D55E-AB43-41C6-B9D3-6FBBD4742BB5}">
      <dgm:prSet/>
      <dgm:spPr/>
      <dgm:t>
        <a:bodyPr/>
        <a:lstStyle/>
        <a:p>
          <a:r>
            <a:rPr lang="en-US" dirty="0"/>
            <a:t>No longer need to define the type of a variable at its creation</a:t>
          </a:r>
        </a:p>
      </dgm:t>
    </dgm:pt>
    <dgm:pt modelId="{808627A0-03F9-4381-A0AA-6DA96AA0E50D}" type="parTrans" cxnId="{19455B10-39DD-4CB0-A6B3-90D63067CB8C}">
      <dgm:prSet/>
      <dgm:spPr/>
      <dgm:t>
        <a:bodyPr/>
        <a:lstStyle/>
        <a:p>
          <a:endParaRPr lang="en-US"/>
        </a:p>
      </dgm:t>
    </dgm:pt>
    <dgm:pt modelId="{FB0A4B94-3C72-4A11-B9A3-436490EAAB3A}" type="sibTrans" cxnId="{19455B10-39DD-4CB0-A6B3-90D63067CB8C}">
      <dgm:prSet/>
      <dgm:spPr/>
      <dgm:t>
        <a:bodyPr/>
        <a:lstStyle/>
        <a:p>
          <a:endParaRPr lang="en-US"/>
        </a:p>
      </dgm:t>
    </dgm:pt>
    <dgm:pt modelId="{8ED3A9DA-F038-4014-9FA8-65EF0942347E}">
      <dgm:prSet/>
      <dgm:spPr/>
      <dgm:t>
        <a:bodyPr/>
        <a:lstStyle/>
        <a:p>
          <a:r>
            <a:rPr lang="en-US"/>
            <a:t>Semicolons are only used to break up the three sections of a for loop (frz loop)</a:t>
          </a:r>
        </a:p>
      </dgm:t>
    </dgm:pt>
    <dgm:pt modelId="{3D3E5940-2AD1-4057-9923-0C22F0393F01}" type="parTrans" cxnId="{BB276168-A3F7-48B4-ADC7-B09BEAA68C9B}">
      <dgm:prSet/>
      <dgm:spPr/>
      <dgm:t>
        <a:bodyPr/>
        <a:lstStyle/>
        <a:p>
          <a:endParaRPr lang="en-US"/>
        </a:p>
      </dgm:t>
    </dgm:pt>
    <dgm:pt modelId="{CE6523F9-7C41-45C7-ADDB-634FD9EF9354}" type="sibTrans" cxnId="{BB276168-A3F7-48B4-ADC7-B09BEAA68C9B}">
      <dgm:prSet/>
      <dgm:spPr/>
      <dgm:t>
        <a:bodyPr/>
        <a:lstStyle/>
        <a:p>
          <a:endParaRPr lang="en-US"/>
        </a:p>
      </dgm:t>
    </dgm:pt>
    <dgm:pt modelId="{3CA9149C-7526-4843-870B-F63FE54A749D}">
      <dgm:prSet/>
      <dgm:spPr/>
      <dgm:t>
        <a:bodyPr/>
        <a:lstStyle/>
        <a:p>
          <a:r>
            <a:rPr lang="en-US"/>
            <a:t>Use &amp;&amp; and || for AND/OR logical comparisons instead of the actual word</a:t>
          </a:r>
        </a:p>
      </dgm:t>
    </dgm:pt>
    <dgm:pt modelId="{C1D2BEFE-7484-4D60-9DFA-B6E3BFD8F70F}" type="parTrans" cxnId="{B132C54C-1BC8-41B3-9974-1816BEF4EB1A}">
      <dgm:prSet/>
      <dgm:spPr/>
      <dgm:t>
        <a:bodyPr/>
        <a:lstStyle/>
        <a:p>
          <a:endParaRPr lang="en-US"/>
        </a:p>
      </dgm:t>
    </dgm:pt>
    <dgm:pt modelId="{D2FFF2F6-34D2-4777-9759-8A322646DA87}" type="sibTrans" cxnId="{B132C54C-1BC8-41B3-9974-1816BEF4EB1A}">
      <dgm:prSet/>
      <dgm:spPr/>
      <dgm:t>
        <a:bodyPr/>
        <a:lstStyle/>
        <a:p>
          <a:endParaRPr lang="en-US"/>
        </a:p>
      </dgm:t>
    </dgm:pt>
    <dgm:pt modelId="{EC4B271F-F057-BF40-8D9F-D172F1C9C5E4}" type="pres">
      <dgm:prSet presAssocID="{F2C32311-3430-4347-A462-F4C9A072E682}" presName="linear" presStyleCnt="0">
        <dgm:presLayoutVars>
          <dgm:animLvl val="lvl"/>
          <dgm:resizeHandles val="exact"/>
        </dgm:presLayoutVars>
      </dgm:prSet>
      <dgm:spPr/>
    </dgm:pt>
    <dgm:pt modelId="{0694B607-20CC-2440-9CEA-DDEFAA0E050F}" type="pres">
      <dgm:prSet presAssocID="{45F1D55E-AB43-41C6-B9D3-6FBBD4742BB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F68D46F-5EF7-5E4B-A581-AC2E4ECF40D6}" type="pres">
      <dgm:prSet presAssocID="{FB0A4B94-3C72-4A11-B9A3-436490EAAB3A}" presName="spacer" presStyleCnt="0"/>
      <dgm:spPr/>
    </dgm:pt>
    <dgm:pt modelId="{ED623517-000A-5D45-9332-33E776904D4A}" type="pres">
      <dgm:prSet presAssocID="{8ED3A9DA-F038-4014-9FA8-65EF0942347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0A20BD3-7E5C-4C48-9641-D7E478EE65FE}" type="pres">
      <dgm:prSet presAssocID="{CE6523F9-7C41-45C7-ADDB-634FD9EF9354}" presName="spacer" presStyleCnt="0"/>
      <dgm:spPr/>
    </dgm:pt>
    <dgm:pt modelId="{28349AB8-4F24-BC4F-B7E9-FBD9CBD63B90}" type="pres">
      <dgm:prSet presAssocID="{3CA9149C-7526-4843-870B-F63FE54A749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67EBD07-9BAF-BA43-A935-737BDD3E9299}" type="presOf" srcId="{8ED3A9DA-F038-4014-9FA8-65EF0942347E}" destId="{ED623517-000A-5D45-9332-33E776904D4A}" srcOrd="0" destOrd="0" presId="urn:microsoft.com/office/officeart/2005/8/layout/vList2"/>
    <dgm:cxn modelId="{19455B10-39DD-4CB0-A6B3-90D63067CB8C}" srcId="{F2C32311-3430-4347-A462-F4C9A072E682}" destId="{45F1D55E-AB43-41C6-B9D3-6FBBD4742BB5}" srcOrd="0" destOrd="0" parTransId="{808627A0-03F9-4381-A0AA-6DA96AA0E50D}" sibTransId="{FB0A4B94-3C72-4A11-B9A3-436490EAAB3A}"/>
    <dgm:cxn modelId="{B132C54C-1BC8-41B3-9974-1816BEF4EB1A}" srcId="{F2C32311-3430-4347-A462-F4C9A072E682}" destId="{3CA9149C-7526-4843-870B-F63FE54A749D}" srcOrd="2" destOrd="0" parTransId="{C1D2BEFE-7484-4D60-9DFA-B6E3BFD8F70F}" sibTransId="{D2FFF2F6-34D2-4777-9759-8A322646DA87}"/>
    <dgm:cxn modelId="{A78ADF53-F27B-A24D-A044-EE1EEF73626A}" type="presOf" srcId="{F2C32311-3430-4347-A462-F4C9A072E682}" destId="{EC4B271F-F057-BF40-8D9F-D172F1C9C5E4}" srcOrd="0" destOrd="0" presId="urn:microsoft.com/office/officeart/2005/8/layout/vList2"/>
    <dgm:cxn modelId="{BB276168-A3F7-48B4-ADC7-B09BEAA68C9B}" srcId="{F2C32311-3430-4347-A462-F4C9A072E682}" destId="{8ED3A9DA-F038-4014-9FA8-65EF0942347E}" srcOrd="1" destOrd="0" parTransId="{3D3E5940-2AD1-4057-9923-0C22F0393F01}" sibTransId="{CE6523F9-7C41-45C7-ADDB-634FD9EF9354}"/>
    <dgm:cxn modelId="{853BF6D2-43CF-E841-9D2B-A7FC3C894823}" type="presOf" srcId="{45F1D55E-AB43-41C6-B9D3-6FBBD4742BB5}" destId="{0694B607-20CC-2440-9CEA-DDEFAA0E050F}" srcOrd="0" destOrd="0" presId="urn:microsoft.com/office/officeart/2005/8/layout/vList2"/>
    <dgm:cxn modelId="{BCA0EDD3-B6F9-6C4B-85A0-865D747AD454}" type="presOf" srcId="{3CA9149C-7526-4843-870B-F63FE54A749D}" destId="{28349AB8-4F24-BC4F-B7E9-FBD9CBD63B90}" srcOrd="0" destOrd="0" presId="urn:microsoft.com/office/officeart/2005/8/layout/vList2"/>
    <dgm:cxn modelId="{A9269129-B1ED-F049-8BBE-AE7F1EB99112}" type="presParOf" srcId="{EC4B271F-F057-BF40-8D9F-D172F1C9C5E4}" destId="{0694B607-20CC-2440-9CEA-DDEFAA0E050F}" srcOrd="0" destOrd="0" presId="urn:microsoft.com/office/officeart/2005/8/layout/vList2"/>
    <dgm:cxn modelId="{BFFD5A45-1387-914D-AF76-B3CD519CBA7A}" type="presParOf" srcId="{EC4B271F-F057-BF40-8D9F-D172F1C9C5E4}" destId="{CF68D46F-5EF7-5E4B-A581-AC2E4ECF40D6}" srcOrd="1" destOrd="0" presId="urn:microsoft.com/office/officeart/2005/8/layout/vList2"/>
    <dgm:cxn modelId="{719928C3-4EFB-ED4B-BA23-11831B3C7EC9}" type="presParOf" srcId="{EC4B271F-F057-BF40-8D9F-D172F1C9C5E4}" destId="{ED623517-000A-5D45-9332-33E776904D4A}" srcOrd="2" destOrd="0" presId="urn:microsoft.com/office/officeart/2005/8/layout/vList2"/>
    <dgm:cxn modelId="{33DD0305-78FB-7342-A349-9A1E42BC0082}" type="presParOf" srcId="{EC4B271F-F057-BF40-8D9F-D172F1C9C5E4}" destId="{A0A20BD3-7E5C-4C48-9641-D7E478EE65FE}" srcOrd="3" destOrd="0" presId="urn:microsoft.com/office/officeart/2005/8/layout/vList2"/>
    <dgm:cxn modelId="{31167154-F1D7-9C4C-86EA-2D308C660F7F}" type="presParOf" srcId="{EC4B271F-F057-BF40-8D9F-D172F1C9C5E4}" destId="{28349AB8-4F24-BC4F-B7E9-FBD9CBD63B9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2C32311-3430-4347-A462-F4C9A072E682}" type="doc">
      <dgm:prSet loTypeId="urn:microsoft.com/office/officeart/2008/layout/Lined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5F1D55E-AB43-41C6-B9D3-6FBBD4742BB5}">
      <dgm:prSet/>
      <dgm:spPr/>
      <dgm:t>
        <a:bodyPr/>
        <a:lstStyle/>
        <a:p>
          <a:r>
            <a:rPr lang="en-US" dirty="0"/>
            <a:t>Many more rules have been created to allow for a more accurate Abstract Syntax Tree</a:t>
          </a:r>
        </a:p>
      </dgm:t>
    </dgm:pt>
    <dgm:pt modelId="{808627A0-03F9-4381-A0AA-6DA96AA0E50D}" type="parTrans" cxnId="{19455B10-39DD-4CB0-A6B3-90D63067CB8C}">
      <dgm:prSet/>
      <dgm:spPr/>
      <dgm:t>
        <a:bodyPr/>
        <a:lstStyle/>
        <a:p>
          <a:endParaRPr lang="en-US"/>
        </a:p>
      </dgm:t>
    </dgm:pt>
    <dgm:pt modelId="{FB0A4B94-3C72-4A11-B9A3-436490EAAB3A}" type="sibTrans" cxnId="{19455B10-39DD-4CB0-A6B3-90D63067CB8C}">
      <dgm:prSet/>
      <dgm:spPr/>
      <dgm:t>
        <a:bodyPr/>
        <a:lstStyle/>
        <a:p>
          <a:endParaRPr lang="en-US"/>
        </a:p>
      </dgm:t>
    </dgm:pt>
    <dgm:pt modelId="{8ED3A9DA-F038-4014-9FA8-65EF0942347E}">
      <dgm:prSet/>
      <dgm:spPr/>
      <dgm:t>
        <a:bodyPr/>
        <a:lstStyle/>
        <a:p>
          <a:r>
            <a:rPr lang="en-US" dirty="0"/>
            <a:t>Can handle for/while loops, if-</a:t>
          </a:r>
          <a:r>
            <a:rPr lang="en-US" dirty="0" err="1"/>
            <a:t>elif</a:t>
          </a:r>
          <a:r>
            <a:rPr lang="en-US" dirty="0"/>
            <a:t>-else statements, function creation and calling, variable creation, base 8 arithmetic, multiline code, logical comparison, mathematical comparison, and more</a:t>
          </a:r>
        </a:p>
      </dgm:t>
    </dgm:pt>
    <dgm:pt modelId="{3D3E5940-2AD1-4057-9923-0C22F0393F01}" type="parTrans" cxnId="{BB276168-A3F7-48B4-ADC7-B09BEAA68C9B}">
      <dgm:prSet/>
      <dgm:spPr/>
      <dgm:t>
        <a:bodyPr/>
        <a:lstStyle/>
        <a:p>
          <a:endParaRPr lang="en-US"/>
        </a:p>
      </dgm:t>
    </dgm:pt>
    <dgm:pt modelId="{CE6523F9-7C41-45C7-ADDB-634FD9EF9354}" type="sibTrans" cxnId="{BB276168-A3F7-48B4-ADC7-B09BEAA68C9B}">
      <dgm:prSet/>
      <dgm:spPr/>
      <dgm:t>
        <a:bodyPr/>
        <a:lstStyle/>
        <a:p>
          <a:endParaRPr lang="en-US"/>
        </a:p>
      </dgm:t>
    </dgm:pt>
    <dgm:pt modelId="{FD2F7D55-B8BB-AF4C-BDB6-A2F63B68C423}" type="pres">
      <dgm:prSet presAssocID="{F2C32311-3430-4347-A462-F4C9A072E682}" presName="vert0" presStyleCnt="0">
        <dgm:presLayoutVars>
          <dgm:dir/>
          <dgm:animOne val="branch"/>
          <dgm:animLvl val="lvl"/>
        </dgm:presLayoutVars>
      </dgm:prSet>
      <dgm:spPr/>
    </dgm:pt>
    <dgm:pt modelId="{810C07BE-5569-B648-8E8F-9D6B1AF32870}" type="pres">
      <dgm:prSet presAssocID="{45F1D55E-AB43-41C6-B9D3-6FBBD4742BB5}" presName="thickLine" presStyleLbl="alignNode1" presStyleIdx="0" presStyleCnt="2" custLinFactY="-200000" custLinFactNeighborX="-98022" custLinFactNeighborY="-201934"/>
      <dgm:spPr/>
    </dgm:pt>
    <dgm:pt modelId="{D932D168-8E1E-2F4A-BC7B-43B1265A7908}" type="pres">
      <dgm:prSet presAssocID="{45F1D55E-AB43-41C6-B9D3-6FBBD4742BB5}" presName="horz1" presStyleCnt="0"/>
      <dgm:spPr/>
    </dgm:pt>
    <dgm:pt modelId="{A5441763-77FE-EC49-9EC4-8C67D5BE398B}" type="pres">
      <dgm:prSet presAssocID="{45F1D55E-AB43-41C6-B9D3-6FBBD4742BB5}" presName="tx1" presStyleLbl="revTx" presStyleIdx="0" presStyleCnt="2"/>
      <dgm:spPr/>
    </dgm:pt>
    <dgm:pt modelId="{5AE5040C-8F79-8847-8C04-6D353763DF62}" type="pres">
      <dgm:prSet presAssocID="{45F1D55E-AB43-41C6-B9D3-6FBBD4742BB5}" presName="vert1" presStyleCnt="0"/>
      <dgm:spPr/>
    </dgm:pt>
    <dgm:pt modelId="{21B9FF73-0BA1-AE43-9ABB-1BD795B78B44}" type="pres">
      <dgm:prSet presAssocID="{8ED3A9DA-F038-4014-9FA8-65EF0942347E}" presName="thickLine" presStyleLbl="alignNode1" presStyleIdx="1" presStyleCnt="2" custLinFactNeighborY="-38500"/>
      <dgm:spPr/>
    </dgm:pt>
    <dgm:pt modelId="{B133B8C8-956E-C64E-95DB-55C2EEA05C71}" type="pres">
      <dgm:prSet presAssocID="{8ED3A9DA-F038-4014-9FA8-65EF0942347E}" presName="horz1" presStyleCnt="0"/>
      <dgm:spPr/>
    </dgm:pt>
    <dgm:pt modelId="{CDD8B87D-C26B-F94A-BF04-16E23E3FAD81}" type="pres">
      <dgm:prSet presAssocID="{8ED3A9DA-F038-4014-9FA8-65EF0942347E}" presName="tx1" presStyleLbl="revTx" presStyleIdx="1" presStyleCnt="2" custLinFactNeighborX="-98492" custLinFactNeighborY="-37462"/>
      <dgm:spPr/>
    </dgm:pt>
    <dgm:pt modelId="{12407E5B-FF70-CF47-B9F2-1762F33316A2}" type="pres">
      <dgm:prSet presAssocID="{8ED3A9DA-F038-4014-9FA8-65EF0942347E}" presName="vert1" presStyleCnt="0"/>
      <dgm:spPr/>
    </dgm:pt>
  </dgm:ptLst>
  <dgm:cxnLst>
    <dgm:cxn modelId="{19455B10-39DD-4CB0-A6B3-90D63067CB8C}" srcId="{F2C32311-3430-4347-A462-F4C9A072E682}" destId="{45F1D55E-AB43-41C6-B9D3-6FBBD4742BB5}" srcOrd="0" destOrd="0" parTransId="{808627A0-03F9-4381-A0AA-6DA96AA0E50D}" sibTransId="{FB0A4B94-3C72-4A11-B9A3-436490EAAB3A}"/>
    <dgm:cxn modelId="{BD5E601B-5026-3740-8824-259A725FC4B9}" type="presOf" srcId="{45F1D55E-AB43-41C6-B9D3-6FBBD4742BB5}" destId="{A5441763-77FE-EC49-9EC4-8C67D5BE398B}" srcOrd="0" destOrd="0" presId="urn:microsoft.com/office/officeart/2008/layout/LinedList"/>
    <dgm:cxn modelId="{F6D0B94A-489C-1C4E-8995-81F0278E7BD8}" type="presOf" srcId="{F2C32311-3430-4347-A462-F4C9A072E682}" destId="{FD2F7D55-B8BB-AF4C-BDB6-A2F63B68C423}" srcOrd="0" destOrd="0" presId="urn:microsoft.com/office/officeart/2008/layout/LinedList"/>
    <dgm:cxn modelId="{BB276168-A3F7-48B4-ADC7-B09BEAA68C9B}" srcId="{F2C32311-3430-4347-A462-F4C9A072E682}" destId="{8ED3A9DA-F038-4014-9FA8-65EF0942347E}" srcOrd="1" destOrd="0" parTransId="{3D3E5940-2AD1-4057-9923-0C22F0393F01}" sibTransId="{CE6523F9-7C41-45C7-ADDB-634FD9EF9354}"/>
    <dgm:cxn modelId="{9B279797-217D-2544-B5BC-A435041B4BAC}" type="presOf" srcId="{8ED3A9DA-F038-4014-9FA8-65EF0942347E}" destId="{CDD8B87D-C26B-F94A-BF04-16E23E3FAD81}" srcOrd="0" destOrd="0" presId="urn:microsoft.com/office/officeart/2008/layout/LinedList"/>
    <dgm:cxn modelId="{C9993D52-FEE4-A747-A0B1-C683362568F7}" type="presParOf" srcId="{FD2F7D55-B8BB-AF4C-BDB6-A2F63B68C423}" destId="{810C07BE-5569-B648-8E8F-9D6B1AF32870}" srcOrd="0" destOrd="0" presId="urn:microsoft.com/office/officeart/2008/layout/LinedList"/>
    <dgm:cxn modelId="{0B728FE5-FEF0-F648-9E3D-C5A2B8536BE4}" type="presParOf" srcId="{FD2F7D55-B8BB-AF4C-BDB6-A2F63B68C423}" destId="{D932D168-8E1E-2F4A-BC7B-43B1265A7908}" srcOrd="1" destOrd="0" presId="urn:microsoft.com/office/officeart/2008/layout/LinedList"/>
    <dgm:cxn modelId="{5A95A214-BB15-F942-8087-758DFB75B256}" type="presParOf" srcId="{D932D168-8E1E-2F4A-BC7B-43B1265A7908}" destId="{A5441763-77FE-EC49-9EC4-8C67D5BE398B}" srcOrd="0" destOrd="0" presId="urn:microsoft.com/office/officeart/2008/layout/LinedList"/>
    <dgm:cxn modelId="{D2F01A69-7849-DE4E-B1CF-B25772356658}" type="presParOf" srcId="{D932D168-8E1E-2F4A-BC7B-43B1265A7908}" destId="{5AE5040C-8F79-8847-8C04-6D353763DF62}" srcOrd="1" destOrd="0" presId="urn:microsoft.com/office/officeart/2008/layout/LinedList"/>
    <dgm:cxn modelId="{1731FCA9-61D7-9D40-B71B-2AEEE02A82AC}" type="presParOf" srcId="{FD2F7D55-B8BB-AF4C-BDB6-A2F63B68C423}" destId="{21B9FF73-0BA1-AE43-9ABB-1BD795B78B44}" srcOrd="2" destOrd="0" presId="urn:microsoft.com/office/officeart/2008/layout/LinedList"/>
    <dgm:cxn modelId="{C923FD2A-C371-644B-826F-536B441B5F7F}" type="presParOf" srcId="{FD2F7D55-B8BB-AF4C-BDB6-A2F63B68C423}" destId="{B133B8C8-956E-C64E-95DB-55C2EEA05C71}" srcOrd="3" destOrd="0" presId="urn:microsoft.com/office/officeart/2008/layout/LinedList"/>
    <dgm:cxn modelId="{3C021D99-ED9C-B548-8639-6F9EC47E4732}" type="presParOf" srcId="{B133B8C8-956E-C64E-95DB-55C2EEA05C71}" destId="{CDD8B87D-C26B-F94A-BF04-16E23E3FAD81}" srcOrd="0" destOrd="0" presId="urn:microsoft.com/office/officeart/2008/layout/LinedList"/>
    <dgm:cxn modelId="{BEA25C08-3C46-F04D-944C-1433C360B4FC}" type="presParOf" srcId="{B133B8C8-956E-C64E-95DB-55C2EEA05C71}" destId="{12407E5B-FF70-CF47-B9F2-1762F33316A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529B408-5283-4D1B-8413-8E0EE1C54B38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90B34CF8-B297-45EE-BA1D-33791E24540A}">
      <dgm:prSet/>
      <dgm:spPr/>
      <dgm:t>
        <a:bodyPr/>
        <a:lstStyle/>
        <a:p>
          <a:r>
            <a:rPr lang="en-US" dirty="0"/>
            <a:t>Code is typed into the terminal and users type exit to execute the code</a:t>
          </a:r>
        </a:p>
      </dgm:t>
    </dgm:pt>
    <dgm:pt modelId="{58E68FD9-E5D1-495B-A30D-09E0B79C21C5}" type="parTrans" cxnId="{FACD8651-18AE-4FE4-A770-AD38A0DF0464}">
      <dgm:prSet/>
      <dgm:spPr/>
      <dgm:t>
        <a:bodyPr/>
        <a:lstStyle/>
        <a:p>
          <a:endParaRPr lang="en-US"/>
        </a:p>
      </dgm:t>
    </dgm:pt>
    <dgm:pt modelId="{A7F0CFFA-7CB3-479D-985B-01EAEB4A385C}" type="sibTrans" cxnId="{FACD8651-18AE-4FE4-A770-AD38A0DF0464}">
      <dgm:prSet/>
      <dgm:spPr/>
      <dgm:t>
        <a:bodyPr/>
        <a:lstStyle/>
        <a:p>
          <a:endParaRPr lang="en-US"/>
        </a:p>
      </dgm:t>
    </dgm:pt>
    <dgm:pt modelId="{1D2229C1-0EE3-4396-AAD9-A9315E8C2F87}">
      <dgm:prSet/>
      <dgm:spPr/>
      <dgm:t>
        <a:bodyPr/>
        <a:lstStyle/>
        <a:p>
          <a:r>
            <a:rPr lang="en-US"/>
            <a:t>Input </a:t>
          </a:r>
          <a:r>
            <a:rPr lang="en-US" b="1"/>
            <a:t>-&gt; </a:t>
          </a:r>
          <a:r>
            <a:rPr lang="en-US"/>
            <a:t>Lexer </a:t>
          </a:r>
          <a:r>
            <a:rPr lang="en-US" b="1"/>
            <a:t>-&gt;</a:t>
          </a:r>
          <a:r>
            <a:rPr lang="en-US"/>
            <a:t> Parser </a:t>
          </a:r>
          <a:r>
            <a:rPr lang="en-US" b="1"/>
            <a:t>-&gt;</a:t>
          </a:r>
          <a:r>
            <a:rPr lang="en-US"/>
            <a:t> Execute() </a:t>
          </a:r>
          <a:r>
            <a:rPr lang="en-US" b="1"/>
            <a:t>-&gt;</a:t>
          </a:r>
          <a:r>
            <a:rPr lang="en-US"/>
            <a:t> Result</a:t>
          </a:r>
        </a:p>
      </dgm:t>
    </dgm:pt>
    <dgm:pt modelId="{619BBF21-848A-4262-BB82-78C164CC2AEB}" type="parTrans" cxnId="{63339EF7-DCE2-4163-9628-D645BAF6431B}">
      <dgm:prSet/>
      <dgm:spPr/>
      <dgm:t>
        <a:bodyPr/>
        <a:lstStyle/>
        <a:p>
          <a:endParaRPr lang="en-US"/>
        </a:p>
      </dgm:t>
    </dgm:pt>
    <dgm:pt modelId="{38CC1DE0-F38F-4386-9D99-35010E40F21F}" type="sibTrans" cxnId="{63339EF7-DCE2-4163-9628-D645BAF6431B}">
      <dgm:prSet/>
      <dgm:spPr/>
      <dgm:t>
        <a:bodyPr/>
        <a:lstStyle/>
        <a:p>
          <a:endParaRPr lang="en-US"/>
        </a:p>
      </dgm:t>
    </dgm:pt>
    <dgm:pt modelId="{9F6FCFB5-5DAF-48C0-BBE2-3ADBA134D8F7}">
      <dgm:prSet/>
      <dgm:spPr/>
      <dgm:t>
        <a:bodyPr/>
        <a:lstStyle/>
        <a:p>
          <a:r>
            <a:rPr lang="en-US"/>
            <a:t>The result of the code appears in the following line in the format of: ”Result: ___”</a:t>
          </a:r>
        </a:p>
      </dgm:t>
    </dgm:pt>
    <dgm:pt modelId="{607B9A8E-2015-469C-8E05-B66C46022E46}" type="parTrans" cxnId="{DF7095DF-2443-434B-A9F4-A7D7157AA4E9}">
      <dgm:prSet/>
      <dgm:spPr/>
      <dgm:t>
        <a:bodyPr/>
        <a:lstStyle/>
        <a:p>
          <a:endParaRPr lang="en-US"/>
        </a:p>
      </dgm:t>
    </dgm:pt>
    <dgm:pt modelId="{B51AEEF4-39DC-44A0-B830-DBD70E4D0545}" type="sibTrans" cxnId="{DF7095DF-2443-434B-A9F4-A7D7157AA4E9}">
      <dgm:prSet/>
      <dgm:spPr/>
      <dgm:t>
        <a:bodyPr/>
        <a:lstStyle/>
        <a:p>
          <a:endParaRPr lang="en-US"/>
        </a:p>
      </dgm:t>
    </dgm:pt>
    <dgm:pt modelId="{B96E7114-49EE-2847-B0B4-C5E64A2AD857}" type="pres">
      <dgm:prSet presAssocID="{D529B408-5283-4D1B-8413-8E0EE1C54B38}" presName="linear" presStyleCnt="0">
        <dgm:presLayoutVars>
          <dgm:animLvl val="lvl"/>
          <dgm:resizeHandles val="exact"/>
        </dgm:presLayoutVars>
      </dgm:prSet>
      <dgm:spPr/>
    </dgm:pt>
    <dgm:pt modelId="{367D2DB3-9AB0-4B4A-90AF-828647A39E04}" type="pres">
      <dgm:prSet presAssocID="{90B34CF8-B297-45EE-BA1D-33791E24540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67676DB-9AC7-614E-85F7-70F306A614C4}" type="pres">
      <dgm:prSet presAssocID="{A7F0CFFA-7CB3-479D-985B-01EAEB4A385C}" presName="spacer" presStyleCnt="0"/>
      <dgm:spPr/>
    </dgm:pt>
    <dgm:pt modelId="{19173A7A-F6F5-074E-984A-ACB886D34B67}" type="pres">
      <dgm:prSet presAssocID="{1D2229C1-0EE3-4396-AAD9-A9315E8C2F8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5347B39-E3A5-B742-91A2-2EE76AAA5138}" type="pres">
      <dgm:prSet presAssocID="{38CC1DE0-F38F-4386-9D99-35010E40F21F}" presName="spacer" presStyleCnt="0"/>
      <dgm:spPr/>
    </dgm:pt>
    <dgm:pt modelId="{6225EDA6-30AA-4041-8145-0DABB8DC57F5}" type="pres">
      <dgm:prSet presAssocID="{9F6FCFB5-5DAF-48C0-BBE2-3ADBA134D8F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ACD8651-18AE-4FE4-A770-AD38A0DF0464}" srcId="{D529B408-5283-4D1B-8413-8E0EE1C54B38}" destId="{90B34CF8-B297-45EE-BA1D-33791E24540A}" srcOrd="0" destOrd="0" parTransId="{58E68FD9-E5D1-495B-A30D-09E0B79C21C5}" sibTransId="{A7F0CFFA-7CB3-479D-985B-01EAEB4A385C}"/>
    <dgm:cxn modelId="{B3F52261-8B2E-8B4F-95FF-4BD112137DCA}" type="presOf" srcId="{9F6FCFB5-5DAF-48C0-BBE2-3ADBA134D8F7}" destId="{6225EDA6-30AA-4041-8145-0DABB8DC57F5}" srcOrd="0" destOrd="0" presId="urn:microsoft.com/office/officeart/2005/8/layout/vList2"/>
    <dgm:cxn modelId="{26A99CB4-8597-E343-A8F5-88E7E425745B}" type="presOf" srcId="{D529B408-5283-4D1B-8413-8E0EE1C54B38}" destId="{B96E7114-49EE-2847-B0B4-C5E64A2AD857}" srcOrd="0" destOrd="0" presId="urn:microsoft.com/office/officeart/2005/8/layout/vList2"/>
    <dgm:cxn modelId="{3BDEDAB9-1DC0-2040-BE31-6456CE7FBD6C}" type="presOf" srcId="{90B34CF8-B297-45EE-BA1D-33791E24540A}" destId="{367D2DB3-9AB0-4B4A-90AF-828647A39E04}" srcOrd="0" destOrd="0" presId="urn:microsoft.com/office/officeart/2005/8/layout/vList2"/>
    <dgm:cxn modelId="{DF7095DF-2443-434B-A9F4-A7D7157AA4E9}" srcId="{D529B408-5283-4D1B-8413-8E0EE1C54B38}" destId="{9F6FCFB5-5DAF-48C0-BBE2-3ADBA134D8F7}" srcOrd="2" destOrd="0" parTransId="{607B9A8E-2015-469C-8E05-B66C46022E46}" sibTransId="{B51AEEF4-39DC-44A0-B830-DBD70E4D0545}"/>
    <dgm:cxn modelId="{1BFD9BEC-6AB5-B943-94F8-D7E5E0D3FE1C}" type="presOf" srcId="{1D2229C1-0EE3-4396-AAD9-A9315E8C2F87}" destId="{19173A7A-F6F5-074E-984A-ACB886D34B67}" srcOrd="0" destOrd="0" presId="urn:microsoft.com/office/officeart/2005/8/layout/vList2"/>
    <dgm:cxn modelId="{63339EF7-DCE2-4163-9628-D645BAF6431B}" srcId="{D529B408-5283-4D1B-8413-8E0EE1C54B38}" destId="{1D2229C1-0EE3-4396-AAD9-A9315E8C2F87}" srcOrd="1" destOrd="0" parTransId="{619BBF21-848A-4262-BB82-78C164CC2AEB}" sibTransId="{38CC1DE0-F38F-4386-9D99-35010E40F21F}"/>
    <dgm:cxn modelId="{CEA775B5-4F10-B343-81EF-EA56EB51BFCF}" type="presParOf" srcId="{B96E7114-49EE-2847-B0B4-C5E64A2AD857}" destId="{367D2DB3-9AB0-4B4A-90AF-828647A39E04}" srcOrd="0" destOrd="0" presId="urn:microsoft.com/office/officeart/2005/8/layout/vList2"/>
    <dgm:cxn modelId="{C7CEE441-6899-9E48-8A60-0140E0D36011}" type="presParOf" srcId="{B96E7114-49EE-2847-B0B4-C5E64A2AD857}" destId="{367676DB-9AC7-614E-85F7-70F306A614C4}" srcOrd="1" destOrd="0" presId="urn:microsoft.com/office/officeart/2005/8/layout/vList2"/>
    <dgm:cxn modelId="{DA43469C-7362-AA4D-94D3-0176DDFED617}" type="presParOf" srcId="{B96E7114-49EE-2847-B0B4-C5E64A2AD857}" destId="{19173A7A-F6F5-074E-984A-ACB886D34B67}" srcOrd="2" destOrd="0" presId="urn:microsoft.com/office/officeart/2005/8/layout/vList2"/>
    <dgm:cxn modelId="{9BAE21A1-9523-6842-BB7C-81DBC2A88544}" type="presParOf" srcId="{B96E7114-49EE-2847-B0B4-C5E64A2AD857}" destId="{15347B39-E3A5-B742-91A2-2EE76AAA5138}" srcOrd="3" destOrd="0" presId="urn:microsoft.com/office/officeart/2005/8/layout/vList2"/>
    <dgm:cxn modelId="{F3A23791-79A0-7247-8E44-43F158432B89}" type="presParOf" srcId="{B96E7114-49EE-2847-B0B4-C5E64A2AD857}" destId="{6225EDA6-30AA-4041-8145-0DABB8DC57F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0C07BE-5569-B648-8E8F-9D6B1AF32870}">
      <dsp:nvSpPr>
        <dsp:cNvPr id="0" name=""/>
        <dsp:cNvSpPr/>
      </dsp:nvSpPr>
      <dsp:spPr>
        <a:xfrm>
          <a:off x="0" y="0"/>
          <a:ext cx="5257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5441763-77FE-EC49-9EC4-8C67D5BE398B}">
      <dsp:nvSpPr>
        <dsp:cNvPr id="0" name=""/>
        <dsp:cNvSpPr/>
      </dsp:nvSpPr>
      <dsp:spPr>
        <a:xfrm>
          <a:off x="0" y="2047"/>
          <a:ext cx="5257800" cy="1396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Martian language that uses base 8 arithmetic and ”alien terminology”</a:t>
          </a:r>
        </a:p>
      </dsp:txBody>
      <dsp:txXfrm>
        <a:off x="0" y="2047"/>
        <a:ext cx="5257800" cy="1396141"/>
      </dsp:txXfrm>
    </dsp:sp>
    <dsp:sp modelId="{21B9FF73-0BA1-AE43-9ABB-1BD795B78B44}">
      <dsp:nvSpPr>
        <dsp:cNvPr id="0" name=""/>
        <dsp:cNvSpPr/>
      </dsp:nvSpPr>
      <dsp:spPr>
        <a:xfrm>
          <a:off x="0" y="1398189"/>
          <a:ext cx="52578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DD8B87D-C26B-F94A-BF04-16E23E3FAD81}">
      <dsp:nvSpPr>
        <dsp:cNvPr id="0" name=""/>
        <dsp:cNvSpPr/>
      </dsp:nvSpPr>
      <dsp:spPr>
        <a:xfrm>
          <a:off x="0" y="1398189"/>
          <a:ext cx="5257800" cy="1396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Utilizes the PLY and YACC libraries in Python for the implementation of the </a:t>
          </a:r>
          <a:r>
            <a:rPr lang="en-US" sz="2500" kern="1200" dirty="0" err="1"/>
            <a:t>lexer</a:t>
          </a:r>
          <a:r>
            <a:rPr lang="en-US" sz="2500" kern="1200" dirty="0"/>
            <a:t> and parser</a:t>
          </a:r>
        </a:p>
      </dsp:txBody>
      <dsp:txXfrm>
        <a:off x="0" y="1398189"/>
        <a:ext cx="5257800" cy="1396141"/>
      </dsp:txXfrm>
    </dsp:sp>
    <dsp:sp modelId="{D9A18946-95A0-3442-A3A4-557ECCE08F93}">
      <dsp:nvSpPr>
        <dsp:cNvPr id="0" name=""/>
        <dsp:cNvSpPr/>
      </dsp:nvSpPr>
      <dsp:spPr>
        <a:xfrm>
          <a:off x="0" y="2794330"/>
          <a:ext cx="52578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363CD3F-3704-164F-842C-FB4AC9BE2D26}">
      <dsp:nvSpPr>
        <dsp:cNvPr id="0" name=""/>
        <dsp:cNvSpPr/>
      </dsp:nvSpPr>
      <dsp:spPr>
        <a:xfrm>
          <a:off x="0" y="2794330"/>
          <a:ext cx="5257800" cy="1396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Divided into three files: Lexer, Parser, Interpreter</a:t>
          </a:r>
          <a:endParaRPr lang="en-US" sz="2500" kern="1200" dirty="0"/>
        </a:p>
      </dsp:txBody>
      <dsp:txXfrm>
        <a:off x="0" y="2794330"/>
        <a:ext cx="5257800" cy="13961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94B607-20CC-2440-9CEA-DDEFAA0E050F}">
      <dsp:nvSpPr>
        <dsp:cNvPr id="0" name=""/>
        <dsp:cNvSpPr/>
      </dsp:nvSpPr>
      <dsp:spPr>
        <a:xfrm>
          <a:off x="0" y="52512"/>
          <a:ext cx="5387501" cy="136743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No longer need to define the type of a variable at its creation</a:t>
          </a:r>
        </a:p>
      </dsp:txBody>
      <dsp:txXfrm>
        <a:off x="66753" y="119265"/>
        <a:ext cx="5253995" cy="1233931"/>
      </dsp:txXfrm>
    </dsp:sp>
    <dsp:sp modelId="{ED623517-000A-5D45-9332-33E776904D4A}">
      <dsp:nvSpPr>
        <dsp:cNvPr id="0" name=""/>
        <dsp:cNvSpPr/>
      </dsp:nvSpPr>
      <dsp:spPr>
        <a:xfrm>
          <a:off x="0" y="1491950"/>
          <a:ext cx="5387501" cy="136743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Semicolons are only used to break up the three sections of a for loop (frz loop)</a:t>
          </a:r>
        </a:p>
      </dsp:txBody>
      <dsp:txXfrm>
        <a:off x="66753" y="1558703"/>
        <a:ext cx="5253995" cy="1233931"/>
      </dsp:txXfrm>
    </dsp:sp>
    <dsp:sp modelId="{28349AB8-4F24-BC4F-B7E9-FBD9CBD63B90}">
      <dsp:nvSpPr>
        <dsp:cNvPr id="0" name=""/>
        <dsp:cNvSpPr/>
      </dsp:nvSpPr>
      <dsp:spPr>
        <a:xfrm>
          <a:off x="0" y="2931387"/>
          <a:ext cx="5387501" cy="136743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Use &amp;&amp; and || for AND/OR logical comparisons instead of the actual word</a:t>
          </a:r>
        </a:p>
      </dsp:txBody>
      <dsp:txXfrm>
        <a:off x="66753" y="2998140"/>
        <a:ext cx="5253995" cy="12339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0C07BE-5569-B648-8E8F-9D6B1AF32870}">
      <dsp:nvSpPr>
        <dsp:cNvPr id="0" name=""/>
        <dsp:cNvSpPr/>
      </dsp:nvSpPr>
      <dsp:spPr>
        <a:xfrm>
          <a:off x="0" y="0"/>
          <a:ext cx="5257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5441763-77FE-EC49-9EC4-8C67D5BE398B}">
      <dsp:nvSpPr>
        <dsp:cNvPr id="0" name=""/>
        <dsp:cNvSpPr/>
      </dsp:nvSpPr>
      <dsp:spPr>
        <a:xfrm>
          <a:off x="0" y="0"/>
          <a:ext cx="5257800" cy="20962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Many more rules have been created to allow for a more accurate Abstract Syntax Tree</a:t>
          </a:r>
        </a:p>
      </dsp:txBody>
      <dsp:txXfrm>
        <a:off x="0" y="0"/>
        <a:ext cx="5257800" cy="2096260"/>
      </dsp:txXfrm>
    </dsp:sp>
    <dsp:sp modelId="{21B9FF73-0BA1-AE43-9ABB-1BD795B78B44}">
      <dsp:nvSpPr>
        <dsp:cNvPr id="0" name=""/>
        <dsp:cNvSpPr/>
      </dsp:nvSpPr>
      <dsp:spPr>
        <a:xfrm>
          <a:off x="0" y="1289199"/>
          <a:ext cx="52578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DD8B87D-C26B-F94A-BF04-16E23E3FAD81}">
      <dsp:nvSpPr>
        <dsp:cNvPr id="0" name=""/>
        <dsp:cNvSpPr/>
      </dsp:nvSpPr>
      <dsp:spPr>
        <a:xfrm>
          <a:off x="0" y="1310959"/>
          <a:ext cx="5257800" cy="20962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Can handle for/while loops, if-</a:t>
          </a:r>
          <a:r>
            <a:rPr lang="en-US" sz="2300" kern="1200" dirty="0" err="1"/>
            <a:t>elif</a:t>
          </a:r>
          <a:r>
            <a:rPr lang="en-US" sz="2300" kern="1200" dirty="0"/>
            <a:t>-else statements, function creation and calling, variable creation, base 8 arithmetic, multiline code, logical comparison, mathematical comparison, and more</a:t>
          </a:r>
        </a:p>
      </dsp:txBody>
      <dsp:txXfrm>
        <a:off x="0" y="1310959"/>
        <a:ext cx="5257800" cy="20962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7D2DB3-9AB0-4B4A-90AF-828647A39E04}">
      <dsp:nvSpPr>
        <dsp:cNvPr id="0" name=""/>
        <dsp:cNvSpPr/>
      </dsp:nvSpPr>
      <dsp:spPr>
        <a:xfrm>
          <a:off x="0" y="41544"/>
          <a:ext cx="5393361" cy="13747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Code is typed into the terminal and users type exit to execute the code</a:t>
          </a:r>
        </a:p>
      </dsp:txBody>
      <dsp:txXfrm>
        <a:off x="67110" y="108654"/>
        <a:ext cx="5259141" cy="1240530"/>
      </dsp:txXfrm>
    </dsp:sp>
    <dsp:sp modelId="{19173A7A-F6F5-074E-984A-ACB886D34B67}">
      <dsp:nvSpPr>
        <dsp:cNvPr id="0" name=""/>
        <dsp:cNvSpPr/>
      </dsp:nvSpPr>
      <dsp:spPr>
        <a:xfrm>
          <a:off x="0" y="1488294"/>
          <a:ext cx="5393361" cy="13747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Input </a:t>
          </a:r>
          <a:r>
            <a:rPr lang="en-US" sz="2500" b="1" kern="1200"/>
            <a:t>-&gt; </a:t>
          </a:r>
          <a:r>
            <a:rPr lang="en-US" sz="2500" kern="1200"/>
            <a:t>Lexer </a:t>
          </a:r>
          <a:r>
            <a:rPr lang="en-US" sz="2500" b="1" kern="1200"/>
            <a:t>-&gt;</a:t>
          </a:r>
          <a:r>
            <a:rPr lang="en-US" sz="2500" kern="1200"/>
            <a:t> Parser </a:t>
          </a:r>
          <a:r>
            <a:rPr lang="en-US" sz="2500" b="1" kern="1200"/>
            <a:t>-&gt;</a:t>
          </a:r>
          <a:r>
            <a:rPr lang="en-US" sz="2500" kern="1200"/>
            <a:t> Execute() </a:t>
          </a:r>
          <a:r>
            <a:rPr lang="en-US" sz="2500" b="1" kern="1200"/>
            <a:t>-&gt;</a:t>
          </a:r>
          <a:r>
            <a:rPr lang="en-US" sz="2500" kern="1200"/>
            <a:t> Result</a:t>
          </a:r>
        </a:p>
      </dsp:txBody>
      <dsp:txXfrm>
        <a:off x="67110" y="1555404"/>
        <a:ext cx="5259141" cy="1240530"/>
      </dsp:txXfrm>
    </dsp:sp>
    <dsp:sp modelId="{6225EDA6-30AA-4041-8145-0DABB8DC57F5}">
      <dsp:nvSpPr>
        <dsp:cNvPr id="0" name=""/>
        <dsp:cNvSpPr/>
      </dsp:nvSpPr>
      <dsp:spPr>
        <a:xfrm>
          <a:off x="0" y="2935044"/>
          <a:ext cx="5393361" cy="13747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The result of the code appears in the following line in the format of: ”Result: ___”</a:t>
          </a:r>
        </a:p>
      </dsp:txBody>
      <dsp:txXfrm>
        <a:off x="67110" y="3002154"/>
        <a:ext cx="5259141" cy="12405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91F7E3-22B3-4F0B-A055-9A77F17C2C09}" type="datetimeFigureOut">
              <a:t>4/29/24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4B053C-7B16-4A4C-88C0-898C1F93EA6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284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B053C-7B16-4A4C-88C0-898C1F93EA6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4824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B053C-7B16-4A4C-88C0-898C1F93EA6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54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B053C-7B16-4A4C-88C0-898C1F93EA6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376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B053C-7B16-4A4C-88C0-898C1F93EA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89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ALEX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B053C-7B16-4A4C-88C0-898C1F93EA64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69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B053C-7B16-4A4C-88C0-898C1F93EA6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7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B053C-7B16-4A4C-88C0-898C1F93EA6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362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B053C-7B16-4A4C-88C0-898C1F93EA6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77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B053C-7B16-4A4C-88C0-898C1F93EA6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088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B053C-7B16-4A4C-88C0-898C1F93EA6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20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3797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2085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9066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299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361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8852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2074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3841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6476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5982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0174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870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8513A4-0C33-2682-21BE-E35CC12C0982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Video 2" title="Binary Code Globe">
            <a:hlinkClick r:id="" action="ppaction://media"/>
            <a:extLst>
              <a:ext uri="{FF2B5EF4-FFF2-40B4-BE49-F238E27FC236}">
                <a16:creationId xmlns:a16="http://schemas.microsoft.com/office/drawing/2014/main" id="{9B5F434B-FE91-28C5-C276-617D2E1710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C6B2CDE-3504-8C0C-77A2-7BADE4FDDA81}"/>
              </a:ext>
            </a:extLst>
          </p:cNvPr>
          <p:cNvSpPr txBox="1"/>
          <p:nvPr/>
        </p:nvSpPr>
        <p:spPr>
          <a:xfrm>
            <a:off x="2642917" y="-1"/>
            <a:ext cx="9229534" cy="6858000"/>
          </a:xfrm>
          <a:custGeom>
            <a:avLst/>
            <a:gdLst/>
            <a:ahLst/>
            <a:cxnLst/>
            <a:rect l="l" t="t" r="r" b="b"/>
            <a:pathLst>
              <a:path w="9229534" h="6858000">
                <a:moveTo>
                  <a:pt x="5742732" y="6212724"/>
                </a:moveTo>
                <a:lnTo>
                  <a:pt x="5742732" y="6235783"/>
                </a:lnTo>
                <a:cubicBezTo>
                  <a:pt x="5742732" y="6251271"/>
                  <a:pt x="5737771" y="6264148"/>
                  <a:pt x="5727847" y="6274416"/>
                </a:cubicBezTo>
                <a:cubicBezTo>
                  <a:pt x="5717924" y="6284683"/>
                  <a:pt x="5706193" y="6289817"/>
                  <a:pt x="5692656" y="6289817"/>
                </a:cubicBezTo>
                <a:cubicBezTo>
                  <a:pt x="5685085" y="6289817"/>
                  <a:pt x="5678947" y="6287322"/>
                  <a:pt x="5674243" y="6282332"/>
                </a:cubicBezTo>
                <a:cubicBezTo>
                  <a:pt x="5669540" y="6277341"/>
                  <a:pt x="5667188" y="6270429"/>
                  <a:pt x="5667188" y="6261596"/>
                </a:cubicBezTo>
                <a:cubicBezTo>
                  <a:pt x="5667188" y="6248976"/>
                  <a:pt x="5671720" y="6239225"/>
                  <a:pt x="5680783" y="6232342"/>
                </a:cubicBezTo>
                <a:cubicBezTo>
                  <a:pt x="5692943" y="6223279"/>
                  <a:pt x="5713593" y="6216739"/>
                  <a:pt x="5742732" y="6212724"/>
                </a:cubicBezTo>
                <a:close/>
                <a:moveTo>
                  <a:pt x="4736594" y="6165229"/>
                </a:moveTo>
                <a:cubicBezTo>
                  <a:pt x="4752311" y="6192763"/>
                  <a:pt x="4764586" y="6213040"/>
                  <a:pt x="4773420" y="6226061"/>
                </a:cubicBezTo>
                <a:cubicBezTo>
                  <a:pt x="4782253" y="6239081"/>
                  <a:pt x="4792234" y="6252246"/>
                  <a:pt x="4803362" y="6265553"/>
                </a:cubicBezTo>
                <a:cubicBezTo>
                  <a:pt x="4788448" y="6277140"/>
                  <a:pt x="4773821" y="6282934"/>
                  <a:pt x="4759481" y="6282934"/>
                </a:cubicBezTo>
                <a:cubicBezTo>
                  <a:pt x="4742617" y="6282934"/>
                  <a:pt x="4728535" y="6274989"/>
                  <a:pt x="4717235" y="6259100"/>
                </a:cubicBezTo>
                <a:cubicBezTo>
                  <a:pt x="4705934" y="6243211"/>
                  <a:pt x="4700284" y="6228039"/>
                  <a:pt x="4700284" y="6213585"/>
                </a:cubicBezTo>
                <a:cubicBezTo>
                  <a:pt x="4700284" y="6194770"/>
                  <a:pt x="4712388" y="6178652"/>
                  <a:pt x="4736594" y="6165229"/>
                </a:cubicBezTo>
                <a:close/>
                <a:moveTo>
                  <a:pt x="5409599" y="6144579"/>
                </a:moveTo>
                <a:cubicBezTo>
                  <a:pt x="5423251" y="6144579"/>
                  <a:pt x="5434178" y="6150143"/>
                  <a:pt x="5442381" y="6161271"/>
                </a:cubicBezTo>
                <a:cubicBezTo>
                  <a:pt x="5450583" y="6172399"/>
                  <a:pt x="5454685" y="6190411"/>
                  <a:pt x="5454685" y="6215305"/>
                </a:cubicBezTo>
                <a:cubicBezTo>
                  <a:pt x="5454685" y="6242150"/>
                  <a:pt x="5450526" y="6261481"/>
                  <a:pt x="5442209" y="6273297"/>
                </a:cubicBezTo>
                <a:cubicBezTo>
                  <a:pt x="5433891" y="6285113"/>
                  <a:pt x="5423022" y="6291022"/>
                  <a:pt x="5409599" y="6291022"/>
                </a:cubicBezTo>
                <a:cubicBezTo>
                  <a:pt x="5396636" y="6291022"/>
                  <a:pt x="5386053" y="6285113"/>
                  <a:pt x="5377850" y="6273297"/>
                </a:cubicBezTo>
                <a:cubicBezTo>
                  <a:pt x="5369647" y="6261481"/>
                  <a:pt x="5365546" y="6242781"/>
                  <a:pt x="5365546" y="6217198"/>
                </a:cubicBezTo>
                <a:cubicBezTo>
                  <a:pt x="5365546" y="6192074"/>
                  <a:pt x="5369676" y="6173690"/>
                  <a:pt x="5377936" y="6162046"/>
                </a:cubicBezTo>
                <a:cubicBezTo>
                  <a:pt x="5386196" y="6150402"/>
                  <a:pt x="5396750" y="6144579"/>
                  <a:pt x="5409599" y="6144579"/>
                </a:cubicBezTo>
                <a:close/>
                <a:moveTo>
                  <a:pt x="6460446" y="6142687"/>
                </a:moveTo>
                <a:cubicBezTo>
                  <a:pt x="6471116" y="6142687"/>
                  <a:pt x="6480379" y="6147103"/>
                  <a:pt x="6488238" y="6155937"/>
                </a:cubicBezTo>
                <a:cubicBezTo>
                  <a:pt x="6496096" y="6164770"/>
                  <a:pt x="6500026" y="6175497"/>
                  <a:pt x="6500026" y="6188116"/>
                </a:cubicBezTo>
                <a:cubicBezTo>
                  <a:pt x="6500026" y="6194885"/>
                  <a:pt x="6498878" y="6199675"/>
                  <a:pt x="6496584" y="6202485"/>
                </a:cubicBezTo>
                <a:cubicBezTo>
                  <a:pt x="6494289" y="6205296"/>
                  <a:pt x="6491077" y="6206701"/>
                  <a:pt x="6486947" y="6206701"/>
                </a:cubicBezTo>
                <a:lnTo>
                  <a:pt x="6417082" y="6206701"/>
                </a:lnTo>
                <a:cubicBezTo>
                  <a:pt x="6417426" y="6185363"/>
                  <a:pt x="6421757" y="6169359"/>
                  <a:pt x="6430074" y="6158690"/>
                </a:cubicBezTo>
                <a:cubicBezTo>
                  <a:pt x="6438391" y="6148021"/>
                  <a:pt x="6448516" y="6142687"/>
                  <a:pt x="6460446" y="6142687"/>
                </a:cubicBezTo>
                <a:close/>
                <a:moveTo>
                  <a:pt x="6890053" y="6135287"/>
                </a:moveTo>
                <a:lnTo>
                  <a:pt x="6825866" y="6137180"/>
                </a:lnTo>
                <a:lnTo>
                  <a:pt x="6825866" y="6150086"/>
                </a:lnTo>
                <a:lnTo>
                  <a:pt x="6839116" y="6150086"/>
                </a:lnTo>
                <a:cubicBezTo>
                  <a:pt x="6846344" y="6150086"/>
                  <a:pt x="6851793" y="6151721"/>
                  <a:pt x="6855464" y="6154990"/>
                </a:cubicBezTo>
                <a:cubicBezTo>
                  <a:pt x="6859136" y="6158260"/>
                  <a:pt x="6860971" y="6163107"/>
                  <a:pt x="6860971" y="6169531"/>
                </a:cubicBezTo>
                <a:lnTo>
                  <a:pt x="6860971" y="6271060"/>
                </a:lnTo>
                <a:cubicBezTo>
                  <a:pt x="6860971" y="6275764"/>
                  <a:pt x="6859795" y="6279349"/>
                  <a:pt x="6857443" y="6281815"/>
                </a:cubicBezTo>
                <a:cubicBezTo>
                  <a:pt x="6855092" y="6284282"/>
                  <a:pt x="6851392" y="6285515"/>
                  <a:pt x="6846344" y="6285515"/>
                </a:cubicBezTo>
                <a:lnTo>
                  <a:pt x="6829308" y="6285515"/>
                </a:lnTo>
                <a:lnTo>
                  <a:pt x="6829308" y="6298421"/>
                </a:lnTo>
                <a:lnTo>
                  <a:pt x="6921028" y="6298421"/>
                </a:lnTo>
                <a:lnTo>
                  <a:pt x="6921028" y="6285515"/>
                </a:lnTo>
                <a:lnTo>
                  <a:pt x="6902787" y="6285515"/>
                </a:lnTo>
                <a:cubicBezTo>
                  <a:pt x="6898772" y="6285515"/>
                  <a:pt x="6895445" y="6284368"/>
                  <a:pt x="6892806" y="6282073"/>
                </a:cubicBezTo>
                <a:cubicBezTo>
                  <a:pt x="6890971" y="6280467"/>
                  <a:pt x="6890053" y="6277771"/>
                  <a:pt x="6890053" y="6273986"/>
                </a:cubicBezTo>
                <a:close/>
                <a:moveTo>
                  <a:pt x="5882356" y="6133910"/>
                </a:moveTo>
                <a:lnTo>
                  <a:pt x="5828839" y="6137180"/>
                </a:lnTo>
                <a:lnTo>
                  <a:pt x="5828839" y="6148365"/>
                </a:lnTo>
                <a:lnTo>
                  <a:pt x="5837098" y="6148365"/>
                </a:lnTo>
                <a:cubicBezTo>
                  <a:pt x="5844096" y="6148365"/>
                  <a:pt x="5849460" y="6150143"/>
                  <a:pt x="5853188" y="6153700"/>
                </a:cubicBezTo>
                <a:cubicBezTo>
                  <a:pt x="5856917" y="6157256"/>
                  <a:pt x="5858781" y="6162476"/>
                  <a:pt x="5858781" y="6169359"/>
                </a:cubicBezTo>
                <a:lnTo>
                  <a:pt x="5858781" y="6273469"/>
                </a:lnTo>
                <a:cubicBezTo>
                  <a:pt x="5858781" y="6276911"/>
                  <a:pt x="5857318" y="6279779"/>
                  <a:pt x="5854393" y="6282073"/>
                </a:cubicBezTo>
                <a:cubicBezTo>
                  <a:pt x="5851467" y="6284368"/>
                  <a:pt x="5847194" y="6285515"/>
                  <a:pt x="5841573" y="6285515"/>
                </a:cubicBezTo>
                <a:lnTo>
                  <a:pt x="5830387" y="6285515"/>
                </a:lnTo>
                <a:lnTo>
                  <a:pt x="5830387" y="6298421"/>
                </a:lnTo>
                <a:lnTo>
                  <a:pt x="5915740" y="6298421"/>
                </a:lnTo>
                <a:lnTo>
                  <a:pt x="5915740" y="6285515"/>
                </a:lnTo>
                <a:lnTo>
                  <a:pt x="5904555" y="6285515"/>
                </a:lnTo>
                <a:cubicBezTo>
                  <a:pt x="5898360" y="6285515"/>
                  <a:pt x="5893914" y="6284282"/>
                  <a:pt x="5891218" y="6281815"/>
                </a:cubicBezTo>
                <a:cubicBezTo>
                  <a:pt x="5888522" y="6279349"/>
                  <a:pt x="5887174" y="6275190"/>
                  <a:pt x="5887174" y="6269339"/>
                </a:cubicBezTo>
                <a:lnTo>
                  <a:pt x="5887174" y="6209627"/>
                </a:lnTo>
                <a:cubicBezTo>
                  <a:pt x="5887174" y="6192877"/>
                  <a:pt x="5891505" y="6179283"/>
                  <a:pt x="5900167" y="6168843"/>
                </a:cubicBezTo>
                <a:cubicBezTo>
                  <a:pt x="5908828" y="6158403"/>
                  <a:pt x="5919641" y="6153184"/>
                  <a:pt x="5932604" y="6153184"/>
                </a:cubicBezTo>
                <a:cubicBezTo>
                  <a:pt x="5945683" y="6153184"/>
                  <a:pt x="5955434" y="6158346"/>
                  <a:pt x="5961858" y="6168671"/>
                </a:cubicBezTo>
                <a:cubicBezTo>
                  <a:pt x="5966447" y="6175898"/>
                  <a:pt x="5968742" y="6187026"/>
                  <a:pt x="5968742" y="6202055"/>
                </a:cubicBezTo>
                <a:lnTo>
                  <a:pt x="5968742" y="6271060"/>
                </a:lnTo>
                <a:cubicBezTo>
                  <a:pt x="5968742" y="6275878"/>
                  <a:pt x="5967250" y="6279492"/>
                  <a:pt x="5964268" y="6281901"/>
                </a:cubicBezTo>
                <a:cubicBezTo>
                  <a:pt x="5961285" y="6284310"/>
                  <a:pt x="5956008" y="6285515"/>
                  <a:pt x="5948436" y="6285515"/>
                </a:cubicBezTo>
                <a:lnTo>
                  <a:pt x="5940348" y="6285515"/>
                </a:lnTo>
                <a:lnTo>
                  <a:pt x="5940348" y="6298421"/>
                </a:lnTo>
                <a:lnTo>
                  <a:pt x="6025357" y="6298421"/>
                </a:lnTo>
                <a:lnTo>
                  <a:pt x="6025357" y="6285515"/>
                </a:lnTo>
                <a:lnTo>
                  <a:pt x="6013999" y="6285515"/>
                </a:lnTo>
                <a:cubicBezTo>
                  <a:pt x="6007804" y="6285515"/>
                  <a:pt x="6003388" y="6284282"/>
                  <a:pt x="6000749" y="6281815"/>
                </a:cubicBezTo>
                <a:cubicBezTo>
                  <a:pt x="5998110" y="6279349"/>
                  <a:pt x="5996791" y="6275190"/>
                  <a:pt x="5996791" y="6269339"/>
                </a:cubicBezTo>
                <a:lnTo>
                  <a:pt x="5996791" y="6190870"/>
                </a:lnTo>
                <a:cubicBezTo>
                  <a:pt x="5996791" y="6179627"/>
                  <a:pt x="5994612" y="6169474"/>
                  <a:pt x="5990252" y="6160411"/>
                </a:cubicBezTo>
                <a:cubicBezTo>
                  <a:pt x="5985892" y="6151348"/>
                  <a:pt x="5980099" y="6144723"/>
                  <a:pt x="5972872" y="6140536"/>
                </a:cubicBezTo>
                <a:cubicBezTo>
                  <a:pt x="5965644" y="6136348"/>
                  <a:pt x="5956696" y="6134255"/>
                  <a:pt x="5946027" y="6134255"/>
                </a:cubicBezTo>
                <a:cubicBezTo>
                  <a:pt x="5933637" y="6134255"/>
                  <a:pt x="5922538" y="6137180"/>
                  <a:pt x="5912729" y="6143031"/>
                </a:cubicBezTo>
                <a:cubicBezTo>
                  <a:pt x="5902920" y="6148882"/>
                  <a:pt x="5894402" y="6157658"/>
                  <a:pt x="5887174" y="6169359"/>
                </a:cubicBezTo>
                <a:cubicBezTo>
                  <a:pt x="5886142" y="6155822"/>
                  <a:pt x="5884536" y="6144006"/>
                  <a:pt x="5882356" y="6133910"/>
                </a:cubicBezTo>
                <a:close/>
                <a:moveTo>
                  <a:pt x="6460102" y="6132362"/>
                </a:moveTo>
                <a:cubicBezTo>
                  <a:pt x="6438879" y="6132362"/>
                  <a:pt x="6421011" y="6140421"/>
                  <a:pt x="6406499" y="6156539"/>
                </a:cubicBezTo>
                <a:cubicBezTo>
                  <a:pt x="6391986" y="6172658"/>
                  <a:pt x="6384730" y="6193795"/>
                  <a:pt x="6384730" y="6219952"/>
                </a:cubicBezTo>
                <a:cubicBezTo>
                  <a:pt x="6384730" y="6244273"/>
                  <a:pt x="6392101" y="6264234"/>
                  <a:pt x="6406843" y="6279836"/>
                </a:cubicBezTo>
                <a:cubicBezTo>
                  <a:pt x="6421584" y="6295438"/>
                  <a:pt x="6439739" y="6303240"/>
                  <a:pt x="6461307" y="6303240"/>
                </a:cubicBezTo>
                <a:cubicBezTo>
                  <a:pt x="6492970" y="6303240"/>
                  <a:pt x="6517176" y="6286949"/>
                  <a:pt x="6533926" y="6254368"/>
                </a:cubicBezTo>
                <a:lnTo>
                  <a:pt x="6522740" y="6249550"/>
                </a:lnTo>
                <a:cubicBezTo>
                  <a:pt x="6509088" y="6275133"/>
                  <a:pt x="6491020" y="6287924"/>
                  <a:pt x="6468534" y="6287924"/>
                </a:cubicBezTo>
                <a:cubicBezTo>
                  <a:pt x="6453276" y="6287924"/>
                  <a:pt x="6440714" y="6282245"/>
                  <a:pt x="6430848" y="6270888"/>
                </a:cubicBezTo>
                <a:cubicBezTo>
                  <a:pt x="6422244" y="6260793"/>
                  <a:pt x="6417655" y="6243470"/>
                  <a:pt x="6417082" y="6218919"/>
                </a:cubicBezTo>
                <a:lnTo>
                  <a:pt x="6532549" y="6218919"/>
                </a:lnTo>
                <a:cubicBezTo>
                  <a:pt x="6532320" y="6202858"/>
                  <a:pt x="6530197" y="6189550"/>
                  <a:pt x="6526182" y="6178996"/>
                </a:cubicBezTo>
                <a:cubicBezTo>
                  <a:pt x="6520446" y="6163967"/>
                  <a:pt x="6511899" y="6152438"/>
                  <a:pt x="6500542" y="6144407"/>
                </a:cubicBezTo>
                <a:cubicBezTo>
                  <a:pt x="6489184" y="6136377"/>
                  <a:pt x="6475705" y="6132362"/>
                  <a:pt x="6460102" y="6132362"/>
                </a:cubicBezTo>
                <a:close/>
                <a:moveTo>
                  <a:pt x="5712446" y="6132362"/>
                </a:moveTo>
                <a:cubicBezTo>
                  <a:pt x="5691681" y="6132362"/>
                  <a:pt x="5674903" y="6137065"/>
                  <a:pt x="5662112" y="6146472"/>
                </a:cubicBezTo>
                <a:cubicBezTo>
                  <a:pt x="5649320" y="6155880"/>
                  <a:pt x="5642925" y="6166262"/>
                  <a:pt x="5642925" y="6177619"/>
                </a:cubicBezTo>
                <a:cubicBezTo>
                  <a:pt x="5642925" y="6183700"/>
                  <a:pt x="5644846" y="6188690"/>
                  <a:pt x="5648689" y="6192590"/>
                </a:cubicBezTo>
                <a:cubicBezTo>
                  <a:pt x="5652532" y="6196491"/>
                  <a:pt x="5657322" y="6198441"/>
                  <a:pt x="5663058" y="6198441"/>
                </a:cubicBezTo>
                <a:cubicBezTo>
                  <a:pt x="5668450" y="6198441"/>
                  <a:pt x="5672809" y="6196807"/>
                  <a:pt x="5676136" y="6193537"/>
                </a:cubicBezTo>
                <a:cubicBezTo>
                  <a:pt x="5679463" y="6190267"/>
                  <a:pt x="5681127" y="6186051"/>
                  <a:pt x="5681127" y="6180889"/>
                </a:cubicBezTo>
                <a:cubicBezTo>
                  <a:pt x="5681127" y="6177332"/>
                  <a:pt x="5679463" y="6173260"/>
                  <a:pt x="5676136" y="6168671"/>
                </a:cubicBezTo>
                <a:cubicBezTo>
                  <a:pt x="5673383" y="6165000"/>
                  <a:pt x="5672006" y="6162304"/>
                  <a:pt x="5672006" y="6160583"/>
                </a:cubicBezTo>
                <a:cubicBezTo>
                  <a:pt x="5672006" y="6157600"/>
                  <a:pt x="5674588" y="6154560"/>
                  <a:pt x="5679750" y="6151463"/>
                </a:cubicBezTo>
                <a:cubicBezTo>
                  <a:pt x="5686978" y="6147333"/>
                  <a:pt x="5695582" y="6145268"/>
                  <a:pt x="5705563" y="6145268"/>
                </a:cubicBezTo>
                <a:cubicBezTo>
                  <a:pt x="5716346" y="6145268"/>
                  <a:pt x="5725237" y="6148365"/>
                  <a:pt x="5732235" y="6154560"/>
                </a:cubicBezTo>
                <a:cubicBezTo>
                  <a:pt x="5739233" y="6160755"/>
                  <a:pt x="5742732" y="6168212"/>
                  <a:pt x="5742732" y="6176931"/>
                </a:cubicBezTo>
                <a:lnTo>
                  <a:pt x="5742732" y="6201367"/>
                </a:lnTo>
                <a:cubicBezTo>
                  <a:pt x="5710037" y="6205038"/>
                  <a:pt x="5683851" y="6212409"/>
                  <a:pt x="5664177" y="6223479"/>
                </a:cubicBezTo>
                <a:cubicBezTo>
                  <a:pt x="5644502" y="6234550"/>
                  <a:pt x="5634665" y="6248460"/>
                  <a:pt x="5634665" y="6265209"/>
                </a:cubicBezTo>
                <a:cubicBezTo>
                  <a:pt x="5634665" y="6276337"/>
                  <a:pt x="5638967" y="6285458"/>
                  <a:pt x="5647571" y="6292570"/>
                </a:cubicBezTo>
                <a:cubicBezTo>
                  <a:pt x="5656175" y="6299683"/>
                  <a:pt x="5668737" y="6303240"/>
                  <a:pt x="5685257" y="6303240"/>
                </a:cubicBezTo>
                <a:cubicBezTo>
                  <a:pt x="5696844" y="6303240"/>
                  <a:pt x="5706767" y="6301318"/>
                  <a:pt x="5715027" y="6297475"/>
                </a:cubicBezTo>
                <a:cubicBezTo>
                  <a:pt x="5723287" y="6293632"/>
                  <a:pt x="5732866" y="6285974"/>
                  <a:pt x="5743765" y="6274502"/>
                </a:cubicBezTo>
                <a:cubicBezTo>
                  <a:pt x="5747780" y="6285171"/>
                  <a:pt x="5752455" y="6292628"/>
                  <a:pt x="5757789" y="6296873"/>
                </a:cubicBezTo>
                <a:cubicBezTo>
                  <a:pt x="5763124" y="6301117"/>
                  <a:pt x="5769692" y="6303240"/>
                  <a:pt x="5777493" y="6303240"/>
                </a:cubicBezTo>
                <a:cubicBezTo>
                  <a:pt x="5787703" y="6303240"/>
                  <a:pt x="5796996" y="6298937"/>
                  <a:pt x="5805370" y="6290333"/>
                </a:cubicBezTo>
                <a:lnTo>
                  <a:pt x="5799175" y="6280697"/>
                </a:lnTo>
                <a:cubicBezTo>
                  <a:pt x="5794242" y="6284368"/>
                  <a:pt x="5789539" y="6286203"/>
                  <a:pt x="5785064" y="6286203"/>
                </a:cubicBezTo>
                <a:cubicBezTo>
                  <a:pt x="5781049" y="6286203"/>
                  <a:pt x="5777780" y="6284310"/>
                  <a:pt x="5775256" y="6280525"/>
                </a:cubicBezTo>
                <a:cubicBezTo>
                  <a:pt x="5772732" y="6276854"/>
                  <a:pt x="5771470" y="6271117"/>
                  <a:pt x="5771470" y="6263316"/>
                </a:cubicBezTo>
                <a:lnTo>
                  <a:pt x="5771470" y="6175210"/>
                </a:lnTo>
                <a:cubicBezTo>
                  <a:pt x="5771470" y="6163279"/>
                  <a:pt x="5766422" y="6153126"/>
                  <a:pt x="5756327" y="6144752"/>
                </a:cubicBezTo>
                <a:cubicBezTo>
                  <a:pt x="5746231" y="6136492"/>
                  <a:pt x="5731604" y="6132362"/>
                  <a:pt x="5712446" y="6132362"/>
                </a:cubicBezTo>
                <a:close/>
                <a:moveTo>
                  <a:pt x="5409599" y="6132362"/>
                </a:moveTo>
                <a:cubicBezTo>
                  <a:pt x="5388261" y="6132362"/>
                  <a:pt x="5370307" y="6140277"/>
                  <a:pt x="5355737" y="6156109"/>
                </a:cubicBezTo>
                <a:cubicBezTo>
                  <a:pt x="5341168" y="6171941"/>
                  <a:pt x="5333883" y="6192533"/>
                  <a:pt x="5333883" y="6217887"/>
                </a:cubicBezTo>
                <a:cubicBezTo>
                  <a:pt x="5333883" y="6243125"/>
                  <a:pt x="5341139" y="6263661"/>
                  <a:pt x="5355651" y="6279492"/>
                </a:cubicBezTo>
                <a:cubicBezTo>
                  <a:pt x="5370164" y="6295324"/>
                  <a:pt x="5387859" y="6303240"/>
                  <a:pt x="5408739" y="6303240"/>
                </a:cubicBezTo>
                <a:cubicBezTo>
                  <a:pt x="5422849" y="6303240"/>
                  <a:pt x="5436014" y="6299626"/>
                  <a:pt x="5448232" y="6292398"/>
                </a:cubicBezTo>
                <a:cubicBezTo>
                  <a:pt x="5460449" y="6285171"/>
                  <a:pt x="5469857" y="6275333"/>
                  <a:pt x="5476453" y="6262886"/>
                </a:cubicBezTo>
                <a:cubicBezTo>
                  <a:pt x="5483050" y="6250439"/>
                  <a:pt x="5486348" y="6235382"/>
                  <a:pt x="5486348" y="6217715"/>
                </a:cubicBezTo>
                <a:cubicBezTo>
                  <a:pt x="5486348" y="6192132"/>
                  <a:pt x="5478977" y="6171510"/>
                  <a:pt x="5464235" y="6155851"/>
                </a:cubicBezTo>
                <a:cubicBezTo>
                  <a:pt x="5449494" y="6140191"/>
                  <a:pt x="5431282" y="6132362"/>
                  <a:pt x="5409599" y="6132362"/>
                </a:cubicBezTo>
                <a:close/>
                <a:moveTo>
                  <a:pt x="6985768" y="6071444"/>
                </a:moveTo>
                <a:cubicBezTo>
                  <a:pt x="6984961" y="6094389"/>
                  <a:pt x="6979606" y="6112228"/>
                  <a:pt x="6969702" y="6124962"/>
                </a:cubicBezTo>
                <a:cubicBezTo>
                  <a:pt x="6963024" y="6133451"/>
                  <a:pt x="6953293" y="6138786"/>
                  <a:pt x="6940510" y="6140966"/>
                </a:cubicBezTo>
                <a:lnTo>
                  <a:pt x="6940510" y="6153012"/>
                </a:lnTo>
                <a:lnTo>
                  <a:pt x="6968560" y="6153012"/>
                </a:lnTo>
                <a:lnTo>
                  <a:pt x="6968560" y="6261251"/>
                </a:lnTo>
                <a:cubicBezTo>
                  <a:pt x="6968560" y="6273068"/>
                  <a:pt x="6972316" y="6282618"/>
                  <a:pt x="6979831" y="6289903"/>
                </a:cubicBezTo>
                <a:cubicBezTo>
                  <a:pt x="6987345" y="6297188"/>
                  <a:pt x="6997756" y="6300830"/>
                  <a:pt x="7011064" y="6300830"/>
                </a:cubicBezTo>
                <a:cubicBezTo>
                  <a:pt x="7025519" y="6300830"/>
                  <a:pt x="7037278" y="6295639"/>
                  <a:pt x="7046341" y="6285257"/>
                </a:cubicBezTo>
                <a:cubicBezTo>
                  <a:pt x="7055404" y="6274875"/>
                  <a:pt x="7060280" y="6258957"/>
                  <a:pt x="7060968" y="6237504"/>
                </a:cubicBezTo>
                <a:lnTo>
                  <a:pt x="7049438" y="6237504"/>
                </a:lnTo>
                <a:cubicBezTo>
                  <a:pt x="7048520" y="6254139"/>
                  <a:pt x="7045308" y="6266070"/>
                  <a:pt x="7039802" y="6273297"/>
                </a:cubicBezTo>
                <a:cubicBezTo>
                  <a:pt x="7034295" y="6280525"/>
                  <a:pt x="7027641" y="6284138"/>
                  <a:pt x="7019840" y="6284138"/>
                </a:cubicBezTo>
                <a:cubicBezTo>
                  <a:pt x="7013301" y="6284138"/>
                  <a:pt x="7007909" y="6281758"/>
                  <a:pt x="7003664" y="6276997"/>
                </a:cubicBezTo>
                <a:cubicBezTo>
                  <a:pt x="6999420" y="6272236"/>
                  <a:pt x="6997298" y="6265381"/>
                  <a:pt x="6997298" y="6256433"/>
                </a:cubicBezTo>
                <a:lnTo>
                  <a:pt x="6997298" y="6153012"/>
                </a:lnTo>
                <a:lnTo>
                  <a:pt x="7049438" y="6153012"/>
                </a:lnTo>
                <a:lnTo>
                  <a:pt x="7049438" y="6137180"/>
                </a:lnTo>
                <a:lnTo>
                  <a:pt x="6997298" y="6137180"/>
                </a:lnTo>
                <a:lnTo>
                  <a:pt x="6997298" y="6071444"/>
                </a:lnTo>
                <a:close/>
                <a:moveTo>
                  <a:pt x="6738118" y="6071444"/>
                </a:moveTo>
                <a:cubicBezTo>
                  <a:pt x="6737311" y="6094389"/>
                  <a:pt x="6731956" y="6112228"/>
                  <a:pt x="6722052" y="6124962"/>
                </a:cubicBezTo>
                <a:cubicBezTo>
                  <a:pt x="6715374" y="6133451"/>
                  <a:pt x="6705643" y="6138786"/>
                  <a:pt x="6692860" y="6140966"/>
                </a:cubicBezTo>
                <a:lnTo>
                  <a:pt x="6692860" y="6153012"/>
                </a:lnTo>
                <a:lnTo>
                  <a:pt x="6720910" y="6153012"/>
                </a:lnTo>
                <a:lnTo>
                  <a:pt x="6720910" y="6261251"/>
                </a:lnTo>
                <a:cubicBezTo>
                  <a:pt x="6720910" y="6273068"/>
                  <a:pt x="6724667" y="6282618"/>
                  <a:pt x="6732181" y="6289903"/>
                </a:cubicBezTo>
                <a:cubicBezTo>
                  <a:pt x="6739695" y="6297188"/>
                  <a:pt x="6750106" y="6300830"/>
                  <a:pt x="6763414" y="6300830"/>
                </a:cubicBezTo>
                <a:cubicBezTo>
                  <a:pt x="6777869" y="6300830"/>
                  <a:pt x="6789628" y="6295639"/>
                  <a:pt x="6798691" y="6285257"/>
                </a:cubicBezTo>
                <a:cubicBezTo>
                  <a:pt x="6807754" y="6274875"/>
                  <a:pt x="6812630" y="6258957"/>
                  <a:pt x="6813318" y="6237504"/>
                </a:cubicBezTo>
                <a:lnTo>
                  <a:pt x="6801788" y="6237504"/>
                </a:lnTo>
                <a:cubicBezTo>
                  <a:pt x="6800871" y="6254139"/>
                  <a:pt x="6797658" y="6266070"/>
                  <a:pt x="6792152" y="6273297"/>
                </a:cubicBezTo>
                <a:cubicBezTo>
                  <a:pt x="6786645" y="6280525"/>
                  <a:pt x="6779992" y="6284138"/>
                  <a:pt x="6772190" y="6284138"/>
                </a:cubicBezTo>
                <a:cubicBezTo>
                  <a:pt x="6765651" y="6284138"/>
                  <a:pt x="6760259" y="6281758"/>
                  <a:pt x="6756014" y="6276997"/>
                </a:cubicBezTo>
                <a:cubicBezTo>
                  <a:pt x="6751770" y="6272236"/>
                  <a:pt x="6749648" y="6265381"/>
                  <a:pt x="6749648" y="6256433"/>
                </a:cubicBezTo>
                <a:lnTo>
                  <a:pt x="6749648" y="6153012"/>
                </a:lnTo>
                <a:lnTo>
                  <a:pt x="6801788" y="6153012"/>
                </a:lnTo>
                <a:lnTo>
                  <a:pt x="6801788" y="6137180"/>
                </a:lnTo>
                <a:lnTo>
                  <a:pt x="6749648" y="6137180"/>
                </a:lnTo>
                <a:lnTo>
                  <a:pt x="6749648" y="6071444"/>
                </a:lnTo>
                <a:close/>
                <a:moveTo>
                  <a:pt x="6604768" y="6071444"/>
                </a:moveTo>
                <a:cubicBezTo>
                  <a:pt x="6603961" y="6094389"/>
                  <a:pt x="6598606" y="6112228"/>
                  <a:pt x="6588702" y="6124962"/>
                </a:cubicBezTo>
                <a:cubicBezTo>
                  <a:pt x="6582023" y="6133451"/>
                  <a:pt x="6572293" y="6138786"/>
                  <a:pt x="6559510" y="6140966"/>
                </a:cubicBezTo>
                <a:lnTo>
                  <a:pt x="6559510" y="6153012"/>
                </a:lnTo>
                <a:lnTo>
                  <a:pt x="6587560" y="6153012"/>
                </a:lnTo>
                <a:lnTo>
                  <a:pt x="6587560" y="6261251"/>
                </a:lnTo>
                <a:cubicBezTo>
                  <a:pt x="6587560" y="6273068"/>
                  <a:pt x="6591317" y="6282618"/>
                  <a:pt x="6598831" y="6289903"/>
                </a:cubicBezTo>
                <a:cubicBezTo>
                  <a:pt x="6606345" y="6297188"/>
                  <a:pt x="6616756" y="6300830"/>
                  <a:pt x="6630064" y="6300830"/>
                </a:cubicBezTo>
                <a:cubicBezTo>
                  <a:pt x="6644519" y="6300830"/>
                  <a:pt x="6656278" y="6295639"/>
                  <a:pt x="6665341" y="6285257"/>
                </a:cubicBezTo>
                <a:cubicBezTo>
                  <a:pt x="6674404" y="6274875"/>
                  <a:pt x="6679280" y="6258957"/>
                  <a:pt x="6679968" y="6237504"/>
                </a:cubicBezTo>
                <a:lnTo>
                  <a:pt x="6668438" y="6237504"/>
                </a:lnTo>
                <a:cubicBezTo>
                  <a:pt x="6667521" y="6254139"/>
                  <a:pt x="6664308" y="6266070"/>
                  <a:pt x="6658802" y="6273297"/>
                </a:cubicBezTo>
                <a:cubicBezTo>
                  <a:pt x="6653295" y="6280525"/>
                  <a:pt x="6646641" y="6284138"/>
                  <a:pt x="6638840" y="6284138"/>
                </a:cubicBezTo>
                <a:cubicBezTo>
                  <a:pt x="6632301" y="6284138"/>
                  <a:pt x="6626909" y="6281758"/>
                  <a:pt x="6622664" y="6276997"/>
                </a:cubicBezTo>
                <a:cubicBezTo>
                  <a:pt x="6618420" y="6272236"/>
                  <a:pt x="6616297" y="6265381"/>
                  <a:pt x="6616298" y="6256433"/>
                </a:cubicBezTo>
                <a:lnTo>
                  <a:pt x="6616298" y="6153012"/>
                </a:lnTo>
                <a:lnTo>
                  <a:pt x="6668438" y="6153012"/>
                </a:lnTo>
                <a:lnTo>
                  <a:pt x="6668438" y="6137180"/>
                </a:lnTo>
                <a:lnTo>
                  <a:pt x="6616298" y="6137180"/>
                </a:lnTo>
                <a:lnTo>
                  <a:pt x="6616298" y="6071444"/>
                </a:lnTo>
                <a:close/>
                <a:moveTo>
                  <a:pt x="6251352" y="6055269"/>
                </a:moveTo>
                <a:cubicBezTo>
                  <a:pt x="6270590" y="6055269"/>
                  <a:pt x="6284417" y="6057162"/>
                  <a:pt x="6292835" y="6060947"/>
                </a:cubicBezTo>
                <a:cubicBezTo>
                  <a:pt x="6301253" y="6064733"/>
                  <a:pt x="6307637" y="6070555"/>
                  <a:pt x="6311989" y="6078414"/>
                </a:cubicBezTo>
                <a:cubicBezTo>
                  <a:pt x="6316340" y="6086272"/>
                  <a:pt x="6318516" y="6097544"/>
                  <a:pt x="6318516" y="6112228"/>
                </a:cubicBezTo>
                <a:cubicBezTo>
                  <a:pt x="6318516" y="6133222"/>
                  <a:pt x="6313677" y="6148279"/>
                  <a:pt x="6304000" y="6157400"/>
                </a:cubicBezTo>
                <a:cubicBezTo>
                  <a:pt x="6294323" y="6166520"/>
                  <a:pt x="6278548" y="6171080"/>
                  <a:pt x="6256676" y="6171080"/>
                </a:cubicBezTo>
                <a:lnTo>
                  <a:pt x="6222150" y="6171080"/>
                </a:lnTo>
                <a:lnTo>
                  <a:pt x="6222150" y="6071444"/>
                </a:lnTo>
                <a:cubicBezTo>
                  <a:pt x="6222150" y="6065479"/>
                  <a:pt x="6223838" y="6061291"/>
                  <a:pt x="6227216" y="6058882"/>
                </a:cubicBezTo>
                <a:cubicBezTo>
                  <a:pt x="6230594" y="6056473"/>
                  <a:pt x="6238640" y="6055269"/>
                  <a:pt x="6251352" y="6055269"/>
                </a:cubicBezTo>
                <a:close/>
                <a:moveTo>
                  <a:pt x="4773247" y="6050794"/>
                </a:moveTo>
                <a:cubicBezTo>
                  <a:pt x="4782081" y="6050794"/>
                  <a:pt x="4789337" y="6053949"/>
                  <a:pt x="4795016" y="6060259"/>
                </a:cubicBezTo>
                <a:cubicBezTo>
                  <a:pt x="4800695" y="6066569"/>
                  <a:pt x="4803534" y="6075115"/>
                  <a:pt x="4803534" y="6085899"/>
                </a:cubicBezTo>
                <a:cubicBezTo>
                  <a:pt x="4803534" y="6097371"/>
                  <a:pt x="4800436" y="6107209"/>
                  <a:pt x="4794241" y="6115411"/>
                </a:cubicBezTo>
                <a:cubicBezTo>
                  <a:pt x="4788047" y="6123614"/>
                  <a:pt x="4776689" y="6131329"/>
                  <a:pt x="4760169" y="6138557"/>
                </a:cubicBezTo>
                <a:cubicBezTo>
                  <a:pt x="4748697" y="6116645"/>
                  <a:pt x="4742961" y="6098404"/>
                  <a:pt x="4742961" y="6083834"/>
                </a:cubicBezTo>
                <a:cubicBezTo>
                  <a:pt x="4742961" y="6073854"/>
                  <a:pt x="4745829" y="6065852"/>
                  <a:pt x="4751565" y="6059829"/>
                </a:cubicBezTo>
                <a:cubicBezTo>
                  <a:pt x="4757301" y="6053806"/>
                  <a:pt x="4764529" y="6050794"/>
                  <a:pt x="4773247" y="6050794"/>
                </a:cubicBezTo>
                <a:close/>
                <a:moveTo>
                  <a:pt x="6145229" y="6043911"/>
                </a:moveTo>
                <a:lnTo>
                  <a:pt x="6145229" y="6056817"/>
                </a:lnTo>
                <a:lnTo>
                  <a:pt x="6164066" y="6056817"/>
                </a:lnTo>
                <a:cubicBezTo>
                  <a:pt x="6172362" y="6056817"/>
                  <a:pt x="6178008" y="6057965"/>
                  <a:pt x="6181003" y="6060259"/>
                </a:cubicBezTo>
                <a:cubicBezTo>
                  <a:pt x="6183998" y="6062553"/>
                  <a:pt x="6185496" y="6066282"/>
                  <a:pt x="6185496" y="6071444"/>
                </a:cubicBezTo>
                <a:lnTo>
                  <a:pt x="6185496" y="6274330"/>
                </a:lnTo>
                <a:cubicBezTo>
                  <a:pt x="6185496" y="6277771"/>
                  <a:pt x="6184315" y="6280496"/>
                  <a:pt x="6181953" y="6282504"/>
                </a:cubicBezTo>
                <a:cubicBezTo>
                  <a:pt x="6179592" y="6284511"/>
                  <a:pt x="6175876" y="6285515"/>
                  <a:pt x="6170807" y="6285515"/>
                </a:cubicBezTo>
                <a:lnTo>
                  <a:pt x="6145229" y="6285515"/>
                </a:lnTo>
                <a:lnTo>
                  <a:pt x="6145229" y="6298421"/>
                </a:lnTo>
                <a:lnTo>
                  <a:pt x="6267579" y="6298421"/>
                </a:lnTo>
                <a:lnTo>
                  <a:pt x="6267579" y="6285515"/>
                </a:lnTo>
                <a:lnTo>
                  <a:pt x="6238669" y="6285515"/>
                </a:lnTo>
                <a:cubicBezTo>
                  <a:pt x="6233277" y="6285515"/>
                  <a:pt x="6228975" y="6284138"/>
                  <a:pt x="6225763" y="6281385"/>
                </a:cubicBezTo>
                <a:cubicBezTo>
                  <a:pt x="6223354" y="6279205"/>
                  <a:pt x="6222150" y="6275592"/>
                  <a:pt x="6222150" y="6270544"/>
                </a:cubicBezTo>
                <a:lnTo>
                  <a:pt x="6222150" y="6183642"/>
                </a:lnTo>
                <a:lnTo>
                  <a:pt x="6267523" y="6183642"/>
                </a:lnTo>
                <a:cubicBezTo>
                  <a:pt x="6295250" y="6183642"/>
                  <a:pt x="6318566" y="6176128"/>
                  <a:pt x="6337472" y="6161099"/>
                </a:cubicBezTo>
                <a:cubicBezTo>
                  <a:pt x="6351220" y="6150201"/>
                  <a:pt x="6358095" y="6134369"/>
                  <a:pt x="6358095" y="6113605"/>
                </a:cubicBezTo>
                <a:cubicBezTo>
                  <a:pt x="6358095" y="6092840"/>
                  <a:pt x="6350632" y="6076033"/>
                  <a:pt x="6335706" y="6063184"/>
                </a:cubicBezTo>
                <a:cubicBezTo>
                  <a:pt x="6320781" y="6050336"/>
                  <a:pt x="6299138" y="6043911"/>
                  <a:pt x="6270779" y="6043911"/>
                </a:cubicBezTo>
                <a:close/>
                <a:moveTo>
                  <a:pt x="5050714" y="6043911"/>
                </a:moveTo>
                <a:lnTo>
                  <a:pt x="5050714" y="6056817"/>
                </a:lnTo>
                <a:lnTo>
                  <a:pt x="5062206" y="6056817"/>
                </a:lnTo>
                <a:cubicBezTo>
                  <a:pt x="5067465" y="6056817"/>
                  <a:pt x="5071753" y="6057620"/>
                  <a:pt x="5075069" y="6059227"/>
                </a:cubicBezTo>
                <a:cubicBezTo>
                  <a:pt x="5077469" y="6060374"/>
                  <a:pt x="5081536" y="6064071"/>
                  <a:pt x="5087268" y="6070318"/>
                </a:cubicBezTo>
                <a:lnTo>
                  <a:pt x="5090293" y="6073638"/>
                </a:lnTo>
                <a:lnTo>
                  <a:pt x="5090293" y="6245993"/>
                </a:lnTo>
                <a:cubicBezTo>
                  <a:pt x="5090293" y="6256875"/>
                  <a:pt x="5086737" y="6266068"/>
                  <a:pt x="5079624" y="6273571"/>
                </a:cubicBezTo>
                <a:cubicBezTo>
                  <a:pt x="5072511" y="6281075"/>
                  <a:pt x="5062875" y="6285056"/>
                  <a:pt x="5050714" y="6285515"/>
                </a:cubicBezTo>
                <a:lnTo>
                  <a:pt x="5050714" y="6298421"/>
                </a:lnTo>
                <a:lnTo>
                  <a:pt x="5147769" y="6298421"/>
                </a:lnTo>
                <a:lnTo>
                  <a:pt x="5147769" y="6285515"/>
                </a:lnTo>
                <a:cubicBezTo>
                  <a:pt x="5133084" y="6285286"/>
                  <a:pt x="5122243" y="6281756"/>
                  <a:pt x="5115245" y="6274925"/>
                </a:cubicBezTo>
                <a:cubicBezTo>
                  <a:pt x="5108247" y="6268095"/>
                  <a:pt x="5104748" y="6257734"/>
                  <a:pt x="5104748" y="6243844"/>
                </a:cubicBezTo>
                <a:lnTo>
                  <a:pt x="5104748" y="6090242"/>
                </a:lnTo>
                <a:lnTo>
                  <a:pt x="5263580" y="6298421"/>
                </a:lnTo>
                <a:lnTo>
                  <a:pt x="5279756" y="6298421"/>
                </a:lnTo>
                <a:lnTo>
                  <a:pt x="5279756" y="6096224"/>
                </a:lnTo>
                <a:cubicBezTo>
                  <a:pt x="5279756" y="6088308"/>
                  <a:pt x="5281427" y="6081024"/>
                  <a:pt x="5284769" y="6074370"/>
                </a:cubicBezTo>
                <a:cubicBezTo>
                  <a:pt x="5288111" y="6067716"/>
                  <a:pt x="5292030" y="6063127"/>
                  <a:pt x="5296525" y="6060603"/>
                </a:cubicBezTo>
                <a:cubicBezTo>
                  <a:pt x="5301019" y="6058079"/>
                  <a:pt x="5307820" y="6056817"/>
                  <a:pt x="5316926" y="6056817"/>
                </a:cubicBezTo>
                <a:lnTo>
                  <a:pt x="5316926" y="6043911"/>
                </a:lnTo>
                <a:lnTo>
                  <a:pt x="5227787" y="6043911"/>
                </a:lnTo>
                <a:lnTo>
                  <a:pt x="5227787" y="6056817"/>
                </a:lnTo>
                <a:cubicBezTo>
                  <a:pt x="5239833" y="6057047"/>
                  <a:pt x="5248896" y="6060374"/>
                  <a:pt x="5254976" y="6066798"/>
                </a:cubicBezTo>
                <a:cubicBezTo>
                  <a:pt x="5261630" y="6073796"/>
                  <a:pt x="5264957" y="6084580"/>
                  <a:pt x="5264957" y="6099150"/>
                </a:cubicBezTo>
                <a:lnTo>
                  <a:pt x="5264957" y="6243871"/>
                </a:lnTo>
                <a:lnTo>
                  <a:pt x="5111459" y="6043911"/>
                </a:lnTo>
                <a:close/>
                <a:moveTo>
                  <a:pt x="6870608" y="6040986"/>
                </a:moveTo>
                <a:cubicBezTo>
                  <a:pt x="6865560" y="6040986"/>
                  <a:pt x="6861086" y="6042936"/>
                  <a:pt x="6857185" y="6046837"/>
                </a:cubicBezTo>
                <a:cubicBezTo>
                  <a:pt x="6853285" y="6050737"/>
                  <a:pt x="6851334" y="6055269"/>
                  <a:pt x="6851334" y="6060431"/>
                </a:cubicBezTo>
                <a:cubicBezTo>
                  <a:pt x="6851334" y="6065594"/>
                  <a:pt x="6853256" y="6070096"/>
                  <a:pt x="6857099" y="6073940"/>
                </a:cubicBezTo>
                <a:cubicBezTo>
                  <a:pt x="6860942" y="6077783"/>
                  <a:pt x="6865502" y="6079704"/>
                  <a:pt x="6870780" y="6079704"/>
                </a:cubicBezTo>
                <a:cubicBezTo>
                  <a:pt x="6876057" y="6079704"/>
                  <a:pt x="6880588" y="6077811"/>
                  <a:pt x="6884374" y="6074026"/>
                </a:cubicBezTo>
                <a:cubicBezTo>
                  <a:pt x="6888160" y="6070240"/>
                  <a:pt x="6890053" y="6065766"/>
                  <a:pt x="6890053" y="6060603"/>
                </a:cubicBezTo>
                <a:cubicBezTo>
                  <a:pt x="6890053" y="6055326"/>
                  <a:pt x="6888102" y="6050737"/>
                  <a:pt x="6884202" y="6046837"/>
                </a:cubicBezTo>
                <a:cubicBezTo>
                  <a:pt x="6880302" y="6042936"/>
                  <a:pt x="6875770" y="6040986"/>
                  <a:pt x="6870608" y="6040986"/>
                </a:cubicBezTo>
                <a:close/>
                <a:moveTo>
                  <a:pt x="5575431" y="6040986"/>
                </a:moveTo>
                <a:lnTo>
                  <a:pt x="5511588" y="6043911"/>
                </a:lnTo>
                <a:lnTo>
                  <a:pt x="5511588" y="6056817"/>
                </a:lnTo>
                <a:lnTo>
                  <a:pt x="5526043" y="6056817"/>
                </a:lnTo>
                <a:cubicBezTo>
                  <a:pt x="5532238" y="6056817"/>
                  <a:pt x="5537458" y="6058653"/>
                  <a:pt x="5541703" y="6062324"/>
                </a:cubicBezTo>
                <a:cubicBezTo>
                  <a:pt x="5544800" y="6064963"/>
                  <a:pt x="5546349" y="6069150"/>
                  <a:pt x="5546349" y="6074886"/>
                </a:cubicBezTo>
                <a:lnTo>
                  <a:pt x="5546349" y="6271060"/>
                </a:lnTo>
                <a:cubicBezTo>
                  <a:pt x="5546349" y="6275649"/>
                  <a:pt x="5545058" y="6279205"/>
                  <a:pt x="5542477" y="6281729"/>
                </a:cubicBezTo>
                <a:cubicBezTo>
                  <a:pt x="5539896" y="6284253"/>
                  <a:pt x="5535967" y="6285515"/>
                  <a:pt x="5530689" y="6285515"/>
                </a:cubicBezTo>
                <a:lnTo>
                  <a:pt x="5514514" y="6285515"/>
                </a:lnTo>
                <a:lnTo>
                  <a:pt x="5514514" y="6298421"/>
                </a:lnTo>
                <a:lnTo>
                  <a:pt x="5605890" y="6298421"/>
                </a:lnTo>
                <a:lnTo>
                  <a:pt x="5605890" y="6285515"/>
                </a:lnTo>
                <a:lnTo>
                  <a:pt x="5588853" y="6285515"/>
                </a:lnTo>
                <a:cubicBezTo>
                  <a:pt x="5584723" y="6285515"/>
                  <a:pt x="5581224" y="6284368"/>
                  <a:pt x="5578356" y="6282073"/>
                </a:cubicBezTo>
                <a:cubicBezTo>
                  <a:pt x="5576406" y="6280353"/>
                  <a:pt x="5575431" y="6277886"/>
                  <a:pt x="5575431" y="6274674"/>
                </a:cubicBezTo>
                <a:close/>
                <a:moveTo>
                  <a:pt x="4775140" y="6037544"/>
                </a:moveTo>
                <a:cubicBezTo>
                  <a:pt x="4758047" y="6037544"/>
                  <a:pt x="4743621" y="6043223"/>
                  <a:pt x="4731862" y="6054580"/>
                </a:cubicBezTo>
                <a:cubicBezTo>
                  <a:pt x="4720103" y="6065938"/>
                  <a:pt x="4714223" y="6079704"/>
                  <a:pt x="4714223" y="6095880"/>
                </a:cubicBezTo>
                <a:cubicBezTo>
                  <a:pt x="4714223" y="6110794"/>
                  <a:pt x="4719672" y="6129436"/>
                  <a:pt x="4730571" y="6151807"/>
                </a:cubicBezTo>
                <a:cubicBezTo>
                  <a:pt x="4707168" y="6164082"/>
                  <a:pt x="4690963" y="6176472"/>
                  <a:pt x="4681958" y="6188977"/>
                </a:cubicBezTo>
                <a:cubicBezTo>
                  <a:pt x="4672952" y="6201481"/>
                  <a:pt x="4668449" y="6215535"/>
                  <a:pt x="4668449" y="6231137"/>
                </a:cubicBezTo>
                <a:cubicBezTo>
                  <a:pt x="4668449" y="6251443"/>
                  <a:pt x="4675533" y="6268536"/>
                  <a:pt x="4689701" y="6282418"/>
                </a:cubicBezTo>
                <a:cubicBezTo>
                  <a:pt x="4703869" y="6296299"/>
                  <a:pt x="4721795" y="6303240"/>
                  <a:pt x="4743477" y="6303240"/>
                </a:cubicBezTo>
                <a:cubicBezTo>
                  <a:pt x="4755408" y="6303240"/>
                  <a:pt x="4766594" y="6301232"/>
                  <a:pt x="4777033" y="6297217"/>
                </a:cubicBezTo>
                <a:cubicBezTo>
                  <a:pt x="4787473" y="6293201"/>
                  <a:pt x="4799347" y="6285917"/>
                  <a:pt x="4812654" y="6275362"/>
                </a:cubicBezTo>
                <a:cubicBezTo>
                  <a:pt x="4824241" y="6285917"/>
                  <a:pt x="4834136" y="6293201"/>
                  <a:pt x="4842339" y="6297217"/>
                </a:cubicBezTo>
                <a:cubicBezTo>
                  <a:pt x="4850541" y="6301232"/>
                  <a:pt x="4858600" y="6303240"/>
                  <a:pt x="4866516" y="6303240"/>
                </a:cubicBezTo>
                <a:cubicBezTo>
                  <a:pt x="4880627" y="6303240"/>
                  <a:pt x="4892300" y="6297676"/>
                  <a:pt x="4901535" y="6286548"/>
                </a:cubicBezTo>
                <a:cubicBezTo>
                  <a:pt x="4910770" y="6275420"/>
                  <a:pt x="4915388" y="6259129"/>
                  <a:pt x="4915388" y="6237676"/>
                </a:cubicBezTo>
                <a:lnTo>
                  <a:pt x="4904546" y="6237676"/>
                </a:lnTo>
                <a:cubicBezTo>
                  <a:pt x="4902940" y="6251443"/>
                  <a:pt x="4899758" y="6261137"/>
                  <a:pt x="4895000" y="6266758"/>
                </a:cubicBezTo>
                <a:cubicBezTo>
                  <a:pt x="4890242" y="6272379"/>
                  <a:pt x="4884309" y="6275190"/>
                  <a:pt x="4877201" y="6275190"/>
                </a:cubicBezTo>
                <a:cubicBezTo>
                  <a:pt x="4865505" y="6275190"/>
                  <a:pt x="4851803" y="6267160"/>
                  <a:pt x="4836095" y="6251099"/>
                </a:cubicBezTo>
                <a:cubicBezTo>
                  <a:pt x="4847272" y="6236988"/>
                  <a:pt x="4857756" y="6219550"/>
                  <a:pt x="4867549" y="6198785"/>
                </a:cubicBezTo>
                <a:cubicBezTo>
                  <a:pt x="4872367" y="6188461"/>
                  <a:pt x="4876468" y="6181376"/>
                  <a:pt x="4879853" y="6177533"/>
                </a:cubicBezTo>
                <a:cubicBezTo>
                  <a:pt x="4883237" y="6173690"/>
                  <a:pt x="4886937" y="6170851"/>
                  <a:pt x="4890952" y="6169015"/>
                </a:cubicBezTo>
                <a:cubicBezTo>
                  <a:pt x="4894967" y="6167180"/>
                  <a:pt x="4900072" y="6166262"/>
                  <a:pt x="4906267" y="6166262"/>
                </a:cubicBezTo>
                <a:lnTo>
                  <a:pt x="4913495" y="6166262"/>
                </a:lnTo>
                <a:lnTo>
                  <a:pt x="4913495" y="6154388"/>
                </a:lnTo>
                <a:lnTo>
                  <a:pt x="4817817" y="6154388"/>
                </a:lnTo>
                <a:lnTo>
                  <a:pt x="4817817" y="6166262"/>
                </a:lnTo>
                <a:lnTo>
                  <a:pt x="4826937" y="6166262"/>
                </a:lnTo>
                <a:cubicBezTo>
                  <a:pt x="4835885" y="6166262"/>
                  <a:pt x="4842597" y="6168097"/>
                  <a:pt x="4847071" y="6171769"/>
                </a:cubicBezTo>
                <a:cubicBezTo>
                  <a:pt x="4851545" y="6175440"/>
                  <a:pt x="4853782" y="6180430"/>
                  <a:pt x="4853782" y="6186740"/>
                </a:cubicBezTo>
                <a:cubicBezTo>
                  <a:pt x="4853782" y="6200736"/>
                  <a:pt x="4844807" y="6218862"/>
                  <a:pt x="4826856" y="6241118"/>
                </a:cubicBezTo>
                <a:cubicBezTo>
                  <a:pt x="4817462" y="6229990"/>
                  <a:pt x="4808812" y="6218632"/>
                  <a:pt x="4800907" y="6207045"/>
                </a:cubicBezTo>
                <a:cubicBezTo>
                  <a:pt x="4793002" y="6195458"/>
                  <a:pt x="4781602" y="6177046"/>
                  <a:pt x="4766708" y="6151807"/>
                </a:cubicBezTo>
                <a:cubicBezTo>
                  <a:pt x="4789423" y="6141367"/>
                  <a:pt x="4805283" y="6130669"/>
                  <a:pt x="4814289" y="6119714"/>
                </a:cubicBezTo>
                <a:cubicBezTo>
                  <a:pt x="4823295" y="6108758"/>
                  <a:pt x="4827798" y="6096683"/>
                  <a:pt x="4827798" y="6083490"/>
                </a:cubicBezTo>
                <a:cubicBezTo>
                  <a:pt x="4827798" y="6069609"/>
                  <a:pt x="4823094" y="6058481"/>
                  <a:pt x="4813687" y="6050106"/>
                </a:cubicBezTo>
                <a:cubicBezTo>
                  <a:pt x="4804280" y="6041731"/>
                  <a:pt x="4791431" y="6037544"/>
                  <a:pt x="4775140" y="6037544"/>
                </a:cubicBezTo>
                <a:close/>
                <a:moveTo>
                  <a:pt x="5361732" y="5784099"/>
                </a:moveTo>
                <a:lnTo>
                  <a:pt x="5361732" y="5807158"/>
                </a:lnTo>
                <a:cubicBezTo>
                  <a:pt x="5361732" y="5822646"/>
                  <a:pt x="5356771" y="5835523"/>
                  <a:pt x="5346847" y="5845791"/>
                </a:cubicBezTo>
                <a:cubicBezTo>
                  <a:pt x="5336924" y="5856058"/>
                  <a:pt x="5325193" y="5861192"/>
                  <a:pt x="5311656" y="5861192"/>
                </a:cubicBezTo>
                <a:cubicBezTo>
                  <a:pt x="5304085" y="5861192"/>
                  <a:pt x="5297947" y="5858697"/>
                  <a:pt x="5293244" y="5853707"/>
                </a:cubicBezTo>
                <a:cubicBezTo>
                  <a:pt x="5288540" y="5848716"/>
                  <a:pt x="5286188" y="5841804"/>
                  <a:pt x="5286188" y="5832971"/>
                </a:cubicBezTo>
                <a:cubicBezTo>
                  <a:pt x="5286188" y="5820351"/>
                  <a:pt x="5290720" y="5810600"/>
                  <a:pt x="5299783" y="5803717"/>
                </a:cubicBezTo>
                <a:cubicBezTo>
                  <a:pt x="5311943" y="5794654"/>
                  <a:pt x="5332593" y="5788114"/>
                  <a:pt x="5361732" y="5784099"/>
                </a:cubicBezTo>
                <a:close/>
                <a:moveTo>
                  <a:pt x="6495863" y="5778765"/>
                </a:moveTo>
                <a:cubicBezTo>
                  <a:pt x="6490012" y="5778765"/>
                  <a:pt x="6485022" y="5780830"/>
                  <a:pt x="6480892" y="5784960"/>
                </a:cubicBezTo>
                <a:cubicBezTo>
                  <a:pt x="6476762" y="5789090"/>
                  <a:pt x="6474697" y="5794137"/>
                  <a:pt x="6474697" y="5800103"/>
                </a:cubicBezTo>
                <a:cubicBezTo>
                  <a:pt x="6474697" y="5805839"/>
                  <a:pt x="6476791" y="5810772"/>
                  <a:pt x="6480978" y="5814902"/>
                </a:cubicBezTo>
                <a:cubicBezTo>
                  <a:pt x="6485165" y="5819032"/>
                  <a:pt x="6490127" y="5821097"/>
                  <a:pt x="6495863" y="5821097"/>
                </a:cubicBezTo>
                <a:cubicBezTo>
                  <a:pt x="6501599" y="5821097"/>
                  <a:pt x="6506504" y="5819032"/>
                  <a:pt x="6510576" y="5814902"/>
                </a:cubicBezTo>
                <a:cubicBezTo>
                  <a:pt x="6514649" y="5810772"/>
                  <a:pt x="6516685" y="5805724"/>
                  <a:pt x="6516685" y="5799759"/>
                </a:cubicBezTo>
                <a:cubicBezTo>
                  <a:pt x="6516685" y="5793908"/>
                  <a:pt x="6514649" y="5788946"/>
                  <a:pt x="6510576" y="5784874"/>
                </a:cubicBezTo>
                <a:cubicBezTo>
                  <a:pt x="6506504" y="5780801"/>
                  <a:pt x="6501599" y="5778765"/>
                  <a:pt x="6495863" y="5778765"/>
                </a:cubicBezTo>
                <a:close/>
                <a:moveTo>
                  <a:pt x="6160232" y="5719052"/>
                </a:moveTo>
                <a:cubicBezTo>
                  <a:pt x="6172049" y="5719052"/>
                  <a:pt x="6181886" y="5724523"/>
                  <a:pt x="6189744" y="5735466"/>
                </a:cubicBezTo>
                <a:cubicBezTo>
                  <a:pt x="6197603" y="5746408"/>
                  <a:pt x="6201532" y="5764026"/>
                  <a:pt x="6201532" y="5788318"/>
                </a:cubicBezTo>
                <a:cubicBezTo>
                  <a:pt x="6201532" y="5812953"/>
                  <a:pt x="6197058" y="5831916"/>
                  <a:pt x="6188110" y="5845207"/>
                </a:cubicBezTo>
                <a:cubicBezTo>
                  <a:pt x="6180997" y="5855749"/>
                  <a:pt x="6171590" y="5861020"/>
                  <a:pt x="6159888" y="5861020"/>
                </a:cubicBezTo>
                <a:cubicBezTo>
                  <a:pt x="6146924" y="5861020"/>
                  <a:pt x="6136428" y="5855692"/>
                  <a:pt x="6128397" y="5845035"/>
                </a:cubicBezTo>
                <a:cubicBezTo>
                  <a:pt x="6120366" y="5834379"/>
                  <a:pt x="6116351" y="5816676"/>
                  <a:pt x="6116351" y="5791926"/>
                </a:cubicBezTo>
                <a:cubicBezTo>
                  <a:pt x="6116351" y="5765917"/>
                  <a:pt x="6120424" y="5747269"/>
                  <a:pt x="6128569" y="5735982"/>
                </a:cubicBezTo>
                <a:cubicBezTo>
                  <a:pt x="6136714" y="5724695"/>
                  <a:pt x="6147269" y="5719052"/>
                  <a:pt x="6160232" y="5719052"/>
                </a:cubicBezTo>
                <a:close/>
                <a:moveTo>
                  <a:pt x="5843559" y="5718019"/>
                </a:moveTo>
                <a:cubicBezTo>
                  <a:pt x="5855719" y="5718019"/>
                  <a:pt x="5865929" y="5723526"/>
                  <a:pt x="5874189" y="5734539"/>
                </a:cubicBezTo>
                <a:cubicBezTo>
                  <a:pt x="5883711" y="5747044"/>
                  <a:pt x="5888472" y="5764195"/>
                  <a:pt x="5888472" y="5785992"/>
                </a:cubicBezTo>
                <a:cubicBezTo>
                  <a:pt x="5888472" y="5809051"/>
                  <a:pt x="5884027" y="5826575"/>
                  <a:pt x="5875136" y="5838563"/>
                </a:cubicBezTo>
                <a:cubicBezTo>
                  <a:pt x="5866245" y="5850552"/>
                  <a:pt x="5855547" y="5856546"/>
                  <a:pt x="5843042" y="5856546"/>
                </a:cubicBezTo>
                <a:cubicBezTo>
                  <a:pt x="5831341" y="5856546"/>
                  <a:pt x="5821762" y="5851183"/>
                  <a:pt x="5814305" y="5840456"/>
                </a:cubicBezTo>
                <a:cubicBezTo>
                  <a:pt x="5806848" y="5829730"/>
                  <a:pt x="5803119" y="5811231"/>
                  <a:pt x="5803119" y="5784960"/>
                </a:cubicBezTo>
                <a:cubicBezTo>
                  <a:pt x="5803119" y="5760753"/>
                  <a:pt x="5806762" y="5743545"/>
                  <a:pt x="5814046" y="5733335"/>
                </a:cubicBezTo>
                <a:cubicBezTo>
                  <a:pt x="5821331" y="5723125"/>
                  <a:pt x="5831169" y="5718019"/>
                  <a:pt x="5843559" y="5718019"/>
                </a:cubicBezTo>
                <a:close/>
                <a:moveTo>
                  <a:pt x="7781324" y="5715954"/>
                </a:moveTo>
                <a:cubicBezTo>
                  <a:pt x="7794976" y="5715954"/>
                  <a:pt x="7805903" y="5721518"/>
                  <a:pt x="7814106" y="5732646"/>
                </a:cubicBezTo>
                <a:cubicBezTo>
                  <a:pt x="7822308" y="5743774"/>
                  <a:pt x="7826410" y="5761786"/>
                  <a:pt x="7826410" y="5786680"/>
                </a:cubicBezTo>
                <a:cubicBezTo>
                  <a:pt x="7826410" y="5813525"/>
                  <a:pt x="7822251" y="5832856"/>
                  <a:pt x="7813934" y="5844672"/>
                </a:cubicBezTo>
                <a:cubicBezTo>
                  <a:pt x="7805616" y="5856489"/>
                  <a:pt x="7794747" y="5862397"/>
                  <a:pt x="7781324" y="5862397"/>
                </a:cubicBezTo>
                <a:cubicBezTo>
                  <a:pt x="7768360" y="5862397"/>
                  <a:pt x="7757778" y="5856489"/>
                  <a:pt x="7749575" y="5844672"/>
                </a:cubicBezTo>
                <a:cubicBezTo>
                  <a:pt x="7741372" y="5832856"/>
                  <a:pt x="7737271" y="5814156"/>
                  <a:pt x="7737271" y="5788573"/>
                </a:cubicBezTo>
                <a:cubicBezTo>
                  <a:pt x="7737271" y="5763449"/>
                  <a:pt x="7741401" y="5745065"/>
                  <a:pt x="7749661" y="5733421"/>
                </a:cubicBezTo>
                <a:cubicBezTo>
                  <a:pt x="7757921" y="5721777"/>
                  <a:pt x="7768475" y="5715954"/>
                  <a:pt x="7781324" y="5715954"/>
                </a:cubicBezTo>
                <a:close/>
                <a:moveTo>
                  <a:pt x="7079572" y="5714062"/>
                </a:moveTo>
                <a:cubicBezTo>
                  <a:pt x="7090241" y="5714062"/>
                  <a:pt x="7099504" y="5718478"/>
                  <a:pt x="7107363" y="5727312"/>
                </a:cubicBezTo>
                <a:cubicBezTo>
                  <a:pt x="7115222" y="5736145"/>
                  <a:pt x="7119150" y="5746872"/>
                  <a:pt x="7119150" y="5759491"/>
                </a:cubicBezTo>
                <a:cubicBezTo>
                  <a:pt x="7119150" y="5766260"/>
                  <a:pt x="7118003" y="5771050"/>
                  <a:pt x="7115709" y="5773860"/>
                </a:cubicBezTo>
                <a:cubicBezTo>
                  <a:pt x="7113414" y="5776671"/>
                  <a:pt x="7110202" y="5778076"/>
                  <a:pt x="7106072" y="5778076"/>
                </a:cubicBezTo>
                <a:lnTo>
                  <a:pt x="7036207" y="5778076"/>
                </a:lnTo>
                <a:cubicBezTo>
                  <a:pt x="7036551" y="5756738"/>
                  <a:pt x="7040882" y="5740734"/>
                  <a:pt x="7049199" y="5730065"/>
                </a:cubicBezTo>
                <a:cubicBezTo>
                  <a:pt x="7057516" y="5719396"/>
                  <a:pt x="7067640" y="5714062"/>
                  <a:pt x="7079572" y="5714062"/>
                </a:cubicBezTo>
                <a:close/>
                <a:moveTo>
                  <a:pt x="5660347" y="5714062"/>
                </a:moveTo>
                <a:cubicBezTo>
                  <a:pt x="5671016" y="5714062"/>
                  <a:pt x="5680280" y="5718478"/>
                  <a:pt x="5688138" y="5727312"/>
                </a:cubicBezTo>
                <a:cubicBezTo>
                  <a:pt x="5695996" y="5736145"/>
                  <a:pt x="5699926" y="5746872"/>
                  <a:pt x="5699926" y="5759491"/>
                </a:cubicBezTo>
                <a:cubicBezTo>
                  <a:pt x="5699926" y="5766260"/>
                  <a:pt x="5698778" y="5771050"/>
                  <a:pt x="5696484" y="5773860"/>
                </a:cubicBezTo>
                <a:cubicBezTo>
                  <a:pt x="5694190" y="5776671"/>
                  <a:pt x="5690977" y="5778076"/>
                  <a:pt x="5686847" y="5778076"/>
                </a:cubicBezTo>
                <a:lnTo>
                  <a:pt x="5616982" y="5778076"/>
                </a:lnTo>
                <a:cubicBezTo>
                  <a:pt x="5617326" y="5756738"/>
                  <a:pt x="5621657" y="5740734"/>
                  <a:pt x="5629974" y="5730065"/>
                </a:cubicBezTo>
                <a:cubicBezTo>
                  <a:pt x="5638291" y="5719396"/>
                  <a:pt x="5648416" y="5714062"/>
                  <a:pt x="5660347" y="5714062"/>
                </a:cubicBezTo>
                <a:close/>
                <a:moveTo>
                  <a:pt x="5145997" y="5714062"/>
                </a:moveTo>
                <a:cubicBezTo>
                  <a:pt x="5156666" y="5714062"/>
                  <a:pt x="5165930" y="5718478"/>
                  <a:pt x="5173788" y="5727312"/>
                </a:cubicBezTo>
                <a:cubicBezTo>
                  <a:pt x="5181646" y="5736145"/>
                  <a:pt x="5185576" y="5746872"/>
                  <a:pt x="5185576" y="5759491"/>
                </a:cubicBezTo>
                <a:cubicBezTo>
                  <a:pt x="5185576" y="5766260"/>
                  <a:pt x="5184429" y="5771050"/>
                  <a:pt x="5182134" y="5773860"/>
                </a:cubicBezTo>
                <a:cubicBezTo>
                  <a:pt x="5179840" y="5776671"/>
                  <a:pt x="5176627" y="5778076"/>
                  <a:pt x="5172497" y="5778076"/>
                </a:cubicBezTo>
                <a:lnTo>
                  <a:pt x="5102632" y="5778076"/>
                </a:lnTo>
                <a:cubicBezTo>
                  <a:pt x="5102976" y="5756738"/>
                  <a:pt x="5107307" y="5740734"/>
                  <a:pt x="5115624" y="5730065"/>
                </a:cubicBezTo>
                <a:cubicBezTo>
                  <a:pt x="5123941" y="5719396"/>
                  <a:pt x="5134066" y="5714062"/>
                  <a:pt x="5145997" y="5714062"/>
                </a:cubicBezTo>
                <a:close/>
                <a:moveTo>
                  <a:pt x="7882969" y="5708555"/>
                </a:moveTo>
                <a:lnTo>
                  <a:pt x="7882969" y="5720429"/>
                </a:lnTo>
                <a:cubicBezTo>
                  <a:pt x="7894212" y="5720773"/>
                  <a:pt x="7902472" y="5724387"/>
                  <a:pt x="7907749" y="5731270"/>
                </a:cubicBezTo>
                <a:lnTo>
                  <a:pt x="7955099" y="5792531"/>
                </a:lnTo>
                <a:lnTo>
                  <a:pt x="7923064" y="5833143"/>
                </a:lnTo>
                <a:cubicBezTo>
                  <a:pt x="7916984" y="5840714"/>
                  <a:pt x="7910158" y="5846852"/>
                  <a:pt x="7902587" y="5851555"/>
                </a:cubicBezTo>
                <a:cubicBezTo>
                  <a:pt x="7897998" y="5854309"/>
                  <a:pt x="7891458" y="5856087"/>
                  <a:pt x="7882969" y="5856890"/>
                </a:cubicBezTo>
                <a:lnTo>
                  <a:pt x="7882969" y="5869796"/>
                </a:lnTo>
                <a:lnTo>
                  <a:pt x="7953007" y="5869796"/>
                </a:lnTo>
                <a:lnTo>
                  <a:pt x="7953007" y="5856890"/>
                </a:lnTo>
                <a:cubicBezTo>
                  <a:pt x="7944564" y="5856775"/>
                  <a:pt x="7938572" y="5855689"/>
                  <a:pt x="7935030" y="5853631"/>
                </a:cubicBezTo>
                <a:cubicBezTo>
                  <a:pt x="7932506" y="5852145"/>
                  <a:pt x="7931244" y="5849974"/>
                  <a:pt x="7931244" y="5847116"/>
                </a:cubicBezTo>
                <a:cubicBezTo>
                  <a:pt x="7931244" y="5844257"/>
                  <a:pt x="7933079" y="5840484"/>
                  <a:pt x="7936750" y="5835796"/>
                </a:cubicBezTo>
                <a:lnTo>
                  <a:pt x="7962716" y="5802474"/>
                </a:lnTo>
                <a:lnTo>
                  <a:pt x="7994995" y="5845188"/>
                </a:lnTo>
                <a:cubicBezTo>
                  <a:pt x="7997174" y="5848171"/>
                  <a:pt x="7998264" y="5850294"/>
                  <a:pt x="7998264" y="5851555"/>
                </a:cubicBezTo>
                <a:cubicBezTo>
                  <a:pt x="7998264" y="5852932"/>
                  <a:pt x="7997347" y="5854079"/>
                  <a:pt x="7995511" y="5854997"/>
                </a:cubicBezTo>
                <a:cubicBezTo>
                  <a:pt x="7992643" y="5856259"/>
                  <a:pt x="7988169" y="5856890"/>
                  <a:pt x="7982089" y="5856890"/>
                </a:cubicBezTo>
                <a:lnTo>
                  <a:pt x="7976238" y="5856890"/>
                </a:lnTo>
                <a:lnTo>
                  <a:pt x="7976238" y="5869796"/>
                </a:lnTo>
                <a:lnTo>
                  <a:pt x="8058666" y="5869796"/>
                </a:lnTo>
                <a:lnTo>
                  <a:pt x="8058666" y="5856890"/>
                </a:lnTo>
                <a:cubicBezTo>
                  <a:pt x="8051094" y="5856890"/>
                  <a:pt x="8045358" y="5856001"/>
                  <a:pt x="8041457" y="5854223"/>
                </a:cubicBezTo>
                <a:cubicBezTo>
                  <a:pt x="8037556" y="5852445"/>
                  <a:pt x="8033943" y="5849433"/>
                  <a:pt x="8030616" y="5845188"/>
                </a:cubicBezTo>
                <a:lnTo>
                  <a:pt x="7980806" y="5780644"/>
                </a:lnTo>
                <a:lnTo>
                  <a:pt x="8012528" y="5741030"/>
                </a:lnTo>
                <a:cubicBezTo>
                  <a:pt x="8021212" y="5729951"/>
                  <a:pt x="8033722" y="5723083"/>
                  <a:pt x="8050062" y="5720429"/>
                </a:cubicBezTo>
                <a:lnTo>
                  <a:pt x="8050062" y="5708555"/>
                </a:lnTo>
                <a:lnTo>
                  <a:pt x="7982089" y="5708555"/>
                </a:lnTo>
                <a:lnTo>
                  <a:pt x="7982089" y="5720429"/>
                </a:lnTo>
                <a:cubicBezTo>
                  <a:pt x="7995970" y="5721691"/>
                  <a:pt x="8002911" y="5724788"/>
                  <a:pt x="8002911" y="5729721"/>
                </a:cubicBezTo>
                <a:cubicBezTo>
                  <a:pt x="8002911" y="5732016"/>
                  <a:pt x="8001935" y="5734425"/>
                  <a:pt x="7999986" y="5736949"/>
                </a:cubicBezTo>
                <a:lnTo>
                  <a:pt x="7972726" y="5771037"/>
                </a:lnTo>
                <a:lnTo>
                  <a:pt x="7944946" y="5734174"/>
                </a:lnTo>
                <a:cubicBezTo>
                  <a:pt x="7942881" y="5731309"/>
                  <a:pt x="7941848" y="5728961"/>
                  <a:pt x="7941848" y="5727129"/>
                </a:cubicBezTo>
                <a:cubicBezTo>
                  <a:pt x="7941848" y="5723121"/>
                  <a:pt x="7948149" y="5720888"/>
                  <a:pt x="7960750" y="5720429"/>
                </a:cubicBezTo>
                <a:lnTo>
                  <a:pt x="7960750" y="5708555"/>
                </a:lnTo>
                <a:close/>
                <a:moveTo>
                  <a:pt x="7178119" y="5708555"/>
                </a:moveTo>
                <a:lnTo>
                  <a:pt x="7178119" y="5720429"/>
                </a:lnTo>
                <a:cubicBezTo>
                  <a:pt x="7189362" y="5720773"/>
                  <a:pt x="7197622" y="5724387"/>
                  <a:pt x="7202899" y="5731270"/>
                </a:cubicBezTo>
                <a:lnTo>
                  <a:pt x="7250249" y="5792531"/>
                </a:lnTo>
                <a:lnTo>
                  <a:pt x="7218214" y="5833143"/>
                </a:lnTo>
                <a:cubicBezTo>
                  <a:pt x="7212134" y="5840714"/>
                  <a:pt x="7205308" y="5846852"/>
                  <a:pt x="7197736" y="5851555"/>
                </a:cubicBezTo>
                <a:cubicBezTo>
                  <a:pt x="7193148" y="5854309"/>
                  <a:pt x="7186608" y="5856087"/>
                  <a:pt x="7178119" y="5856890"/>
                </a:cubicBezTo>
                <a:lnTo>
                  <a:pt x="7178119" y="5869796"/>
                </a:lnTo>
                <a:lnTo>
                  <a:pt x="7248156" y="5869796"/>
                </a:lnTo>
                <a:lnTo>
                  <a:pt x="7248156" y="5856890"/>
                </a:lnTo>
                <a:cubicBezTo>
                  <a:pt x="7239714" y="5856775"/>
                  <a:pt x="7233722" y="5855689"/>
                  <a:pt x="7230180" y="5853631"/>
                </a:cubicBezTo>
                <a:cubicBezTo>
                  <a:pt x="7227656" y="5852145"/>
                  <a:pt x="7226394" y="5849974"/>
                  <a:pt x="7226394" y="5847116"/>
                </a:cubicBezTo>
                <a:cubicBezTo>
                  <a:pt x="7226394" y="5844257"/>
                  <a:pt x="7228229" y="5840484"/>
                  <a:pt x="7231900" y="5835796"/>
                </a:cubicBezTo>
                <a:lnTo>
                  <a:pt x="7257866" y="5802474"/>
                </a:lnTo>
                <a:lnTo>
                  <a:pt x="7290145" y="5845188"/>
                </a:lnTo>
                <a:cubicBezTo>
                  <a:pt x="7292324" y="5848171"/>
                  <a:pt x="7293414" y="5850294"/>
                  <a:pt x="7293414" y="5851555"/>
                </a:cubicBezTo>
                <a:cubicBezTo>
                  <a:pt x="7293414" y="5852932"/>
                  <a:pt x="7292497" y="5854079"/>
                  <a:pt x="7290661" y="5854997"/>
                </a:cubicBezTo>
                <a:cubicBezTo>
                  <a:pt x="7287793" y="5856259"/>
                  <a:pt x="7283319" y="5856890"/>
                  <a:pt x="7277238" y="5856890"/>
                </a:cubicBezTo>
                <a:lnTo>
                  <a:pt x="7271388" y="5856890"/>
                </a:lnTo>
                <a:lnTo>
                  <a:pt x="7271388" y="5869796"/>
                </a:lnTo>
                <a:lnTo>
                  <a:pt x="7353815" y="5869796"/>
                </a:lnTo>
                <a:lnTo>
                  <a:pt x="7353815" y="5856890"/>
                </a:lnTo>
                <a:cubicBezTo>
                  <a:pt x="7346244" y="5856890"/>
                  <a:pt x="7340508" y="5856001"/>
                  <a:pt x="7336607" y="5854223"/>
                </a:cubicBezTo>
                <a:cubicBezTo>
                  <a:pt x="7332706" y="5852445"/>
                  <a:pt x="7329093" y="5849433"/>
                  <a:pt x="7325766" y="5845188"/>
                </a:cubicBezTo>
                <a:lnTo>
                  <a:pt x="7275956" y="5780644"/>
                </a:lnTo>
                <a:lnTo>
                  <a:pt x="7307678" y="5741030"/>
                </a:lnTo>
                <a:cubicBezTo>
                  <a:pt x="7316362" y="5729951"/>
                  <a:pt x="7328872" y="5723083"/>
                  <a:pt x="7345211" y="5720429"/>
                </a:cubicBezTo>
                <a:lnTo>
                  <a:pt x="7345211" y="5708555"/>
                </a:lnTo>
                <a:lnTo>
                  <a:pt x="7277238" y="5708555"/>
                </a:lnTo>
                <a:lnTo>
                  <a:pt x="7277238" y="5720429"/>
                </a:lnTo>
                <a:cubicBezTo>
                  <a:pt x="7291120" y="5721691"/>
                  <a:pt x="7298060" y="5724788"/>
                  <a:pt x="7298060" y="5729721"/>
                </a:cubicBezTo>
                <a:cubicBezTo>
                  <a:pt x="7298060" y="5732016"/>
                  <a:pt x="7297085" y="5734425"/>
                  <a:pt x="7295135" y="5736949"/>
                </a:cubicBezTo>
                <a:lnTo>
                  <a:pt x="7267876" y="5771037"/>
                </a:lnTo>
                <a:lnTo>
                  <a:pt x="7240096" y="5734174"/>
                </a:lnTo>
                <a:cubicBezTo>
                  <a:pt x="7238031" y="5731309"/>
                  <a:pt x="7236998" y="5728961"/>
                  <a:pt x="7236998" y="5727129"/>
                </a:cubicBezTo>
                <a:cubicBezTo>
                  <a:pt x="7236998" y="5723121"/>
                  <a:pt x="7243299" y="5720888"/>
                  <a:pt x="7255900" y="5720429"/>
                </a:cubicBezTo>
                <a:lnTo>
                  <a:pt x="7255900" y="5708555"/>
                </a:lnTo>
                <a:close/>
                <a:moveTo>
                  <a:pt x="6263375" y="5708555"/>
                </a:moveTo>
                <a:lnTo>
                  <a:pt x="6263375" y="5720257"/>
                </a:lnTo>
                <a:cubicBezTo>
                  <a:pt x="6269667" y="5721060"/>
                  <a:pt x="6274443" y="5722580"/>
                  <a:pt x="6277704" y="5724817"/>
                </a:cubicBezTo>
                <a:cubicBezTo>
                  <a:pt x="6280964" y="5727054"/>
                  <a:pt x="6283682" y="5730467"/>
                  <a:pt x="6285856" y="5735056"/>
                </a:cubicBezTo>
                <a:lnTo>
                  <a:pt x="6347047" y="5866215"/>
                </a:lnTo>
                <a:cubicBezTo>
                  <a:pt x="6336696" y="5887073"/>
                  <a:pt x="6329455" y="5900542"/>
                  <a:pt x="6325325" y="5906622"/>
                </a:cubicBezTo>
                <a:cubicBezTo>
                  <a:pt x="6321195" y="5912702"/>
                  <a:pt x="6316749" y="5917119"/>
                  <a:pt x="6311988" y="5919872"/>
                </a:cubicBezTo>
                <a:cubicBezTo>
                  <a:pt x="6307227" y="5922626"/>
                  <a:pt x="6302954" y="5924002"/>
                  <a:pt x="6299168" y="5924002"/>
                </a:cubicBezTo>
                <a:cubicBezTo>
                  <a:pt x="6295612" y="5924002"/>
                  <a:pt x="6293834" y="5922626"/>
                  <a:pt x="6293834" y="5919872"/>
                </a:cubicBezTo>
                <a:cubicBezTo>
                  <a:pt x="6293834" y="5919069"/>
                  <a:pt x="6294063" y="5917807"/>
                  <a:pt x="6294522" y="5916086"/>
                </a:cubicBezTo>
                <a:cubicBezTo>
                  <a:pt x="6294981" y="5913907"/>
                  <a:pt x="6295210" y="5912186"/>
                  <a:pt x="6295210" y="5910924"/>
                </a:cubicBezTo>
                <a:cubicBezTo>
                  <a:pt x="6295210" y="5906909"/>
                  <a:pt x="6293719" y="5903467"/>
                  <a:pt x="6290736" y="5900599"/>
                </a:cubicBezTo>
                <a:cubicBezTo>
                  <a:pt x="6287753" y="5897731"/>
                  <a:pt x="6284082" y="5896297"/>
                  <a:pt x="6279723" y="5896297"/>
                </a:cubicBezTo>
                <a:cubicBezTo>
                  <a:pt x="6274904" y="5896297"/>
                  <a:pt x="6270889" y="5897960"/>
                  <a:pt x="6267677" y="5901287"/>
                </a:cubicBezTo>
                <a:cubicBezTo>
                  <a:pt x="6264465" y="5904614"/>
                  <a:pt x="6262859" y="5908859"/>
                  <a:pt x="6262859" y="5914021"/>
                </a:cubicBezTo>
                <a:cubicBezTo>
                  <a:pt x="6262859" y="5920905"/>
                  <a:pt x="6265468" y="5926698"/>
                  <a:pt x="6270688" y="5931402"/>
                </a:cubicBezTo>
                <a:cubicBezTo>
                  <a:pt x="6275908" y="5936105"/>
                  <a:pt x="6282820" y="5938457"/>
                  <a:pt x="6291424" y="5938457"/>
                </a:cubicBezTo>
                <a:cubicBezTo>
                  <a:pt x="6303241" y="5938457"/>
                  <a:pt x="6314311" y="5933983"/>
                  <a:pt x="6324636" y="5925035"/>
                </a:cubicBezTo>
                <a:cubicBezTo>
                  <a:pt x="6334846" y="5916201"/>
                  <a:pt x="6345018" y="5899998"/>
                  <a:pt x="6355151" y="5876424"/>
                </a:cubicBezTo>
                <a:lnTo>
                  <a:pt x="6414808" y="5737637"/>
                </a:lnTo>
                <a:cubicBezTo>
                  <a:pt x="6419282" y="5727312"/>
                  <a:pt x="6428000" y="5721518"/>
                  <a:pt x="6440964" y="5720257"/>
                </a:cubicBezTo>
                <a:lnTo>
                  <a:pt x="6440964" y="5708555"/>
                </a:lnTo>
                <a:lnTo>
                  <a:pt x="6373852" y="5708555"/>
                </a:lnTo>
                <a:lnTo>
                  <a:pt x="6373852" y="5720257"/>
                </a:lnTo>
                <a:cubicBezTo>
                  <a:pt x="6383833" y="5720945"/>
                  <a:pt x="6390486" y="5722465"/>
                  <a:pt x="6393814" y="5724817"/>
                </a:cubicBezTo>
                <a:cubicBezTo>
                  <a:pt x="6397140" y="5727169"/>
                  <a:pt x="6398804" y="5730467"/>
                  <a:pt x="6398804" y="5734711"/>
                </a:cubicBezTo>
                <a:cubicBezTo>
                  <a:pt x="6398804" y="5740218"/>
                  <a:pt x="6397599" y="5745839"/>
                  <a:pt x="6395190" y="5751576"/>
                </a:cubicBezTo>
                <a:lnTo>
                  <a:pt x="6361814" y="5831941"/>
                </a:lnTo>
                <a:lnTo>
                  <a:pt x="6316893" y="5735056"/>
                </a:lnTo>
                <a:cubicBezTo>
                  <a:pt x="6316204" y="5733564"/>
                  <a:pt x="6315860" y="5732073"/>
                  <a:pt x="6315860" y="5730581"/>
                </a:cubicBezTo>
                <a:cubicBezTo>
                  <a:pt x="6315860" y="5727255"/>
                  <a:pt x="6317093" y="5724702"/>
                  <a:pt x="6319560" y="5722924"/>
                </a:cubicBezTo>
                <a:cubicBezTo>
                  <a:pt x="6322026" y="5721146"/>
                  <a:pt x="6326644" y="5720257"/>
                  <a:pt x="6333413" y="5720257"/>
                </a:cubicBezTo>
                <a:lnTo>
                  <a:pt x="6340640" y="5720257"/>
                </a:lnTo>
                <a:lnTo>
                  <a:pt x="6340640" y="5708555"/>
                </a:lnTo>
                <a:close/>
                <a:moveTo>
                  <a:pt x="4969849" y="5705630"/>
                </a:moveTo>
                <a:lnTo>
                  <a:pt x="4911858" y="5708555"/>
                </a:lnTo>
                <a:lnTo>
                  <a:pt x="4911858" y="5720773"/>
                </a:lnTo>
                <a:lnTo>
                  <a:pt x="4925968" y="5720773"/>
                </a:lnTo>
                <a:cubicBezTo>
                  <a:pt x="4932163" y="5720773"/>
                  <a:pt x="4936924" y="5722580"/>
                  <a:pt x="4940251" y="5726193"/>
                </a:cubicBezTo>
                <a:cubicBezTo>
                  <a:pt x="4943578" y="5729807"/>
                  <a:pt x="4945242" y="5735515"/>
                  <a:pt x="4945242" y="5743316"/>
                </a:cubicBezTo>
                <a:lnTo>
                  <a:pt x="4945242" y="5846049"/>
                </a:lnTo>
                <a:cubicBezTo>
                  <a:pt x="4945242" y="5849032"/>
                  <a:pt x="4943865" y="5851584"/>
                  <a:pt x="4941112" y="5853707"/>
                </a:cubicBezTo>
                <a:cubicBezTo>
                  <a:pt x="4938358" y="5855829"/>
                  <a:pt x="4934286" y="5856890"/>
                  <a:pt x="4928894" y="5856890"/>
                </a:cubicBezTo>
                <a:lnTo>
                  <a:pt x="4912890" y="5856890"/>
                </a:lnTo>
                <a:lnTo>
                  <a:pt x="4912890" y="5869796"/>
                </a:lnTo>
                <a:lnTo>
                  <a:pt x="5013042" y="5869796"/>
                </a:lnTo>
                <a:lnTo>
                  <a:pt x="5013042" y="5856890"/>
                </a:lnTo>
                <a:lnTo>
                  <a:pt x="4992564" y="5856890"/>
                </a:lnTo>
                <a:cubicBezTo>
                  <a:pt x="4985910" y="5856890"/>
                  <a:pt x="4981207" y="5855858"/>
                  <a:pt x="4978453" y="5853793"/>
                </a:cubicBezTo>
                <a:cubicBezTo>
                  <a:pt x="4975700" y="5851728"/>
                  <a:pt x="4974324" y="5848745"/>
                  <a:pt x="4974324" y="5844844"/>
                </a:cubicBezTo>
                <a:lnTo>
                  <a:pt x="4974324" y="5810256"/>
                </a:lnTo>
                <a:cubicBezTo>
                  <a:pt x="4974324" y="5797751"/>
                  <a:pt x="4977765" y="5781059"/>
                  <a:pt x="4984648" y="5760180"/>
                </a:cubicBezTo>
                <a:cubicBezTo>
                  <a:pt x="4989123" y="5746757"/>
                  <a:pt x="4995490" y="5736203"/>
                  <a:pt x="5003750" y="5728516"/>
                </a:cubicBezTo>
                <a:cubicBezTo>
                  <a:pt x="5009715" y="5723010"/>
                  <a:pt x="5015050" y="5720257"/>
                  <a:pt x="5019753" y="5720257"/>
                </a:cubicBezTo>
                <a:cubicBezTo>
                  <a:pt x="5021933" y="5720257"/>
                  <a:pt x="5023023" y="5721117"/>
                  <a:pt x="5023023" y="5722838"/>
                </a:cubicBezTo>
                <a:cubicBezTo>
                  <a:pt x="5023023" y="5723411"/>
                  <a:pt x="5022162" y="5725190"/>
                  <a:pt x="5020442" y="5728172"/>
                </a:cubicBezTo>
                <a:cubicBezTo>
                  <a:pt x="5018606" y="5731499"/>
                  <a:pt x="5017688" y="5735056"/>
                  <a:pt x="5017688" y="5738841"/>
                </a:cubicBezTo>
                <a:cubicBezTo>
                  <a:pt x="5017688" y="5744692"/>
                  <a:pt x="5019266" y="5749338"/>
                  <a:pt x="5022421" y="5752780"/>
                </a:cubicBezTo>
                <a:cubicBezTo>
                  <a:pt x="5025575" y="5756222"/>
                  <a:pt x="5029734" y="5757943"/>
                  <a:pt x="5034897" y="5757943"/>
                </a:cubicBezTo>
                <a:cubicBezTo>
                  <a:pt x="5040174" y="5757943"/>
                  <a:pt x="5044562" y="5755935"/>
                  <a:pt x="5048061" y="5751920"/>
                </a:cubicBezTo>
                <a:cubicBezTo>
                  <a:pt x="5051560" y="5747904"/>
                  <a:pt x="5053309" y="5742283"/>
                  <a:pt x="5053309" y="5735056"/>
                </a:cubicBezTo>
                <a:cubicBezTo>
                  <a:pt x="5053309" y="5726107"/>
                  <a:pt x="5050700" y="5718966"/>
                  <a:pt x="5045480" y="5713631"/>
                </a:cubicBezTo>
                <a:cubicBezTo>
                  <a:pt x="5040260" y="5708297"/>
                  <a:pt x="5033290" y="5705630"/>
                  <a:pt x="5024572" y="5705630"/>
                </a:cubicBezTo>
                <a:cubicBezTo>
                  <a:pt x="5011723" y="5705630"/>
                  <a:pt x="5000939" y="5711136"/>
                  <a:pt x="4992220" y="5722149"/>
                </a:cubicBezTo>
                <a:cubicBezTo>
                  <a:pt x="4983501" y="5733163"/>
                  <a:pt x="4976044" y="5749396"/>
                  <a:pt x="4969849" y="5770849"/>
                </a:cubicBezTo>
                <a:close/>
                <a:moveTo>
                  <a:pt x="7781324" y="5703737"/>
                </a:moveTo>
                <a:cubicBezTo>
                  <a:pt x="7759986" y="5703737"/>
                  <a:pt x="7742032" y="5711652"/>
                  <a:pt x="7727462" y="5727484"/>
                </a:cubicBezTo>
                <a:cubicBezTo>
                  <a:pt x="7712892" y="5743316"/>
                  <a:pt x="7705608" y="5763908"/>
                  <a:pt x="7705608" y="5789262"/>
                </a:cubicBezTo>
                <a:cubicBezTo>
                  <a:pt x="7705608" y="5814500"/>
                  <a:pt x="7712864" y="5835036"/>
                  <a:pt x="7727376" y="5850867"/>
                </a:cubicBezTo>
                <a:cubicBezTo>
                  <a:pt x="7741888" y="5866699"/>
                  <a:pt x="7759584" y="5874615"/>
                  <a:pt x="7780464" y="5874615"/>
                </a:cubicBezTo>
                <a:cubicBezTo>
                  <a:pt x="7794575" y="5874615"/>
                  <a:pt x="7807739" y="5871001"/>
                  <a:pt x="7819957" y="5863773"/>
                </a:cubicBezTo>
                <a:cubicBezTo>
                  <a:pt x="7832175" y="5856546"/>
                  <a:pt x="7841582" y="5846709"/>
                  <a:pt x="7848178" y="5834261"/>
                </a:cubicBezTo>
                <a:cubicBezTo>
                  <a:pt x="7854774" y="5821814"/>
                  <a:pt x="7858073" y="5806757"/>
                  <a:pt x="7858073" y="5789090"/>
                </a:cubicBezTo>
                <a:cubicBezTo>
                  <a:pt x="7858073" y="5763507"/>
                  <a:pt x="7850702" y="5742885"/>
                  <a:pt x="7835960" y="5727226"/>
                </a:cubicBezTo>
                <a:cubicBezTo>
                  <a:pt x="7821218" y="5711566"/>
                  <a:pt x="7803007" y="5703737"/>
                  <a:pt x="7781324" y="5703737"/>
                </a:cubicBezTo>
                <a:close/>
                <a:moveTo>
                  <a:pt x="7079228" y="5703737"/>
                </a:moveTo>
                <a:cubicBezTo>
                  <a:pt x="7058004" y="5703737"/>
                  <a:pt x="7040136" y="5711796"/>
                  <a:pt x="7025624" y="5727914"/>
                </a:cubicBezTo>
                <a:cubicBezTo>
                  <a:pt x="7011111" y="5744033"/>
                  <a:pt x="7003855" y="5765170"/>
                  <a:pt x="7003855" y="5791327"/>
                </a:cubicBezTo>
                <a:cubicBezTo>
                  <a:pt x="7003855" y="5815648"/>
                  <a:pt x="7011226" y="5835609"/>
                  <a:pt x="7025968" y="5851211"/>
                </a:cubicBezTo>
                <a:cubicBezTo>
                  <a:pt x="7040710" y="5866813"/>
                  <a:pt x="7058864" y="5874615"/>
                  <a:pt x="7080432" y="5874615"/>
                </a:cubicBezTo>
                <a:cubicBezTo>
                  <a:pt x="7112095" y="5874615"/>
                  <a:pt x="7136302" y="5858324"/>
                  <a:pt x="7153051" y="5825743"/>
                </a:cubicBezTo>
                <a:lnTo>
                  <a:pt x="7141866" y="5820925"/>
                </a:lnTo>
                <a:cubicBezTo>
                  <a:pt x="7128213" y="5846508"/>
                  <a:pt x="7110145" y="5859299"/>
                  <a:pt x="7087660" y="5859299"/>
                </a:cubicBezTo>
                <a:cubicBezTo>
                  <a:pt x="7072401" y="5859299"/>
                  <a:pt x="7059839" y="5853620"/>
                  <a:pt x="7049973" y="5842263"/>
                </a:cubicBezTo>
                <a:cubicBezTo>
                  <a:pt x="7041369" y="5832168"/>
                  <a:pt x="7036780" y="5814845"/>
                  <a:pt x="7036207" y="5790294"/>
                </a:cubicBezTo>
                <a:lnTo>
                  <a:pt x="7151674" y="5790294"/>
                </a:lnTo>
                <a:cubicBezTo>
                  <a:pt x="7151444" y="5774233"/>
                  <a:pt x="7149322" y="5760925"/>
                  <a:pt x="7145307" y="5750371"/>
                </a:cubicBezTo>
                <a:cubicBezTo>
                  <a:pt x="7139571" y="5735342"/>
                  <a:pt x="7131024" y="5723813"/>
                  <a:pt x="7119667" y="5715782"/>
                </a:cubicBezTo>
                <a:cubicBezTo>
                  <a:pt x="7108309" y="5707752"/>
                  <a:pt x="7094830" y="5703737"/>
                  <a:pt x="7079228" y="5703737"/>
                </a:cubicBezTo>
                <a:close/>
                <a:moveTo>
                  <a:pt x="5660003" y="5703737"/>
                </a:moveTo>
                <a:cubicBezTo>
                  <a:pt x="5638779" y="5703737"/>
                  <a:pt x="5620911" y="5711796"/>
                  <a:pt x="5606399" y="5727914"/>
                </a:cubicBezTo>
                <a:cubicBezTo>
                  <a:pt x="5591886" y="5744033"/>
                  <a:pt x="5584630" y="5765170"/>
                  <a:pt x="5584630" y="5791327"/>
                </a:cubicBezTo>
                <a:cubicBezTo>
                  <a:pt x="5584630" y="5815648"/>
                  <a:pt x="5592001" y="5835609"/>
                  <a:pt x="5606743" y="5851211"/>
                </a:cubicBezTo>
                <a:cubicBezTo>
                  <a:pt x="5621485" y="5866813"/>
                  <a:pt x="5639639" y="5874615"/>
                  <a:pt x="5661207" y="5874615"/>
                </a:cubicBezTo>
                <a:cubicBezTo>
                  <a:pt x="5692870" y="5874615"/>
                  <a:pt x="5717077" y="5858324"/>
                  <a:pt x="5733826" y="5825743"/>
                </a:cubicBezTo>
                <a:lnTo>
                  <a:pt x="5722641" y="5820925"/>
                </a:lnTo>
                <a:cubicBezTo>
                  <a:pt x="5708989" y="5846508"/>
                  <a:pt x="5690920" y="5859299"/>
                  <a:pt x="5668435" y="5859299"/>
                </a:cubicBezTo>
                <a:cubicBezTo>
                  <a:pt x="5653177" y="5859299"/>
                  <a:pt x="5640615" y="5853620"/>
                  <a:pt x="5630748" y="5842263"/>
                </a:cubicBezTo>
                <a:cubicBezTo>
                  <a:pt x="5622144" y="5832168"/>
                  <a:pt x="5617555" y="5814845"/>
                  <a:pt x="5616982" y="5790294"/>
                </a:cubicBezTo>
                <a:lnTo>
                  <a:pt x="5732449" y="5790294"/>
                </a:lnTo>
                <a:cubicBezTo>
                  <a:pt x="5732220" y="5774233"/>
                  <a:pt x="5730097" y="5760925"/>
                  <a:pt x="5726082" y="5750371"/>
                </a:cubicBezTo>
                <a:cubicBezTo>
                  <a:pt x="5720346" y="5735342"/>
                  <a:pt x="5711799" y="5723813"/>
                  <a:pt x="5700442" y="5715782"/>
                </a:cubicBezTo>
                <a:cubicBezTo>
                  <a:pt x="5689085" y="5707752"/>
                  <a:pt x="5675605" y="5703737"/>
                  <a:pt x="5660003" y="5703737"/>
                </a:cubicBezTo>
                <a:close/>
                <a:moveTo>
                  <a:pt x="5331446" y="5703737"/>
                </a:moveTo>
                <a:cubicBezTo>
                  <a:pt x="5310681" y="5703737"/>
                  <a:pt x="5293903" y="5708440"/>
                  <a:pt x="5281112" y="5717847"/>
                </a:cubicBezTo>
                <a:cubicBezTo>
                  <a:pt x="5268320" y="5727255"/>
                  <a:pt x="5261925" y="5737637"/>
                  <a:pt x="5261925" y="5748994"/>
                </a:cubicBezTo>
                <a:cubicBezTo>
                  <a:pt x="5261925" y="5755075"/>
                  <a:pt x="5263846" y="5760065"/>
                  <a:pt x="5267689" y="5763965"/>
                </a:cubicBezTo>
                <a:cubicBezTo>
                  <a:pt x="5271532" y="5767866"/>
                  <a:pt x="5276322" y="5769816"/>
                  <a:pt x="5282058" y="5769816"/>
                </a:cubicBezTo>
                <a:cubicBezTo>
                  <a:pt x="5287450" y="5769816"/>
                  <a:pt x="5291810" y="5768182"/>
                  <a:pt x="5295136" y="5764912"/>
                </a:cubicBezTo>
                <a:cubicBezTo>
                  <a:pt x="5298463" y="5761642"/>
                  <a:pt x="5300127" y="5757426"/>
                  <a:pt x="5300127" y="5752264"/>
                </a:cubicBezTo>
                <a:cubicBezTo>
                  <a:pt x="5300127" y="5748708"/>
                  <a:pt x="5298463" y="5744635"/>
                  <a:pt x="5295136" y="5740046"/>
                </a:cubicBezTo>
                <a:cubicBezTo>
                  <a:pt x="5292383" y="5736375"/>
                  <a:pt x="5291007" y="5733679"/>
                  <a:pt x="5291007" y="5731958"/>
                </a:cubicBezTo>
                <a:cubicBezTo>
                  <a:pt x="5291007" y="5728975"/>
                  <a:pt x="5293588" y="5725935"/>
                  <a:pt x="5298750" y="5722838"/>
                </a:cubicBezTo>
                <a:cubicBezTo>
                  <a:pt x="5305978" y="5718708"/>
                  <a:pt x="5314582" y="5716643"/>
                  <a:pt x="5324563" y="5716643"/>
                </a:cubicBezTo>
                <a:cubicBezTo>
                  <a:pt x="5335346" y="5716643"/>
                  <a:pt x="5344237" y="5719740"/>
                  <a:pt x="5351235" y="5725935"/>
                </a:cubicBezTo>
                <a:cubicBezTo>
                  <a:pt x="5358233" y="5732130"/>
                  <a:pt x="5361732" y="5739587"/>
                  <a:pt x="5361732" y="5748306"/>
                </a:cubicBezTo>
                <a:lnTo>
                  <a:pt x="5361732" y="5772742"/>
                </a:lnTo>
                <a:cubicBezTo>
                  <a:pt x="5329037" y="5776413"/>
                  <a:pt x="5302852" y="5783784"/>
                  <a:pt x="5283177" y="5794854"/>
                </a:cubicBezTo>
                <a:cubicBezTo>
                  <a:pt x="5263502" y="5805925"/>
                  <a:pt x="5253665" y="5819835"/>
                  <a:pt x="5253665" y="5836584"/>
                </a:cubicBezTo>
                <a:cubicBezTo>
                  <a:pt x="5253665" y="5847712"/>
                  <a:pt x="5257967" y="5856833"/>
                  <a:pt x="5266571" y="5863945"/>
                </a:cubicBezTo>
                <a:cubicBezTo>
                  <a:pt x="5275175" y="5871058"/>
                  <a:pt x="5287737" y="5874615"/>
                  <a:pt x="5304257" y="5874615"/>
                </a:cubicBezTo>
                <a:cubicBezTo>
                  <a:pt x="5315844" y="5874615"/>
                  <a:pt x="5325767" y="5872693"/>
                  <a:pt x="5334027" y="5868850"/>
                </a:cubicBezTo>
                <a:cubicBezTo>
                  <a:pt x="5342287" y="5865007"/>
                  <a:pt x="5351866" y="5857349"/>
                  <a:pt x="5362765" y="5845877"/>
                </a:cubicBezTo>
                <a:cubicBezTo>
                  <a:pt x="5366780" y="5856546"/>
                  <a:pt x="5371455" y="5864003"/>
                  <a:pt x="5376790" y="5868247"/>
                </a:cubicBezTo>
                <a:cubicBezTo>
                  <a:pt x="5382124" y="5872492"/>
                  <a:pt x="5388692" y="5874615"/>
                  <a:pt x="5396493" y="5874615"/>
                </a:cubicBezTo>
                <a:cubicBezTo>
                  <a:pt x="5406703" y="5874615"/>
                  <a:pt x="5415996" y="5870312"/>
                  <a:pt x="5424370" y="5861708"/>
                </a:cubicBezTo>
                <a:lnTo>
                  <a:pt x="5418176" y="5852072"/>
                </a:lnTo>
                <a:cubicBezTo>
                  <a:pt x="5413243" y="5855743"/>
                  <a:pt x="5408539" y="5857578"/>
                  <a:pt x="5404065" y="5857578"/>
                </a:cubicBezTo>
                <a:cubicBezTo>
                  <a:pt x="5400049" y="5857578"/>
                  <a:pt x="5396780" y="5855685"/>
                  <a:pt x="5394256" y="5851900"/>
                </a:cubicBezTo>
                <a:cubicBezTo>
                  <a:pt x="5391732" y="5848229"/>
                  <a:pt x="5390470" y="5842492"/>
                  <a:pt x="5390470" y="5834691"/>
                </a:cubicBezTo>
                <a:lnTo>
                  <a:pt x="5390470" y="5746585"/>
                </a:lnTo>
                <a:cubicBezTo>
                  <a:pt x="5390470" y="5734654"/>
                  <a:pt x="5385422" y="5724501"/>
                  <a:pt x="5375327" y="5716127"/>
                </a:cubicBezTo>
                <a:cubicBezTo>
                  <a:pt x="5365231" y="5707867"/>
                  <a:pt x="5350604" y="5703737"/>
                  <a:pt x="5331446" y="5703737"/>
                </a:cubicBezTo>
                <a:close/>
                <a:moveTo>
                  <a:pt x="5145653" y="5703737"/>
                </a:moveTo>
                <a:cubicBezTo>
                  <a:pt x="5124429" y="5703737"/>
                  <a:pt x="5106561" y="5711796"/>
                  <a:pt x="5092049" y="5727914"/>
                </a:cubicBezTo>
                <a:cubicBezTo>
                  <a:pt x="5077537" y="5744033"/>
                  <a:pt x="5070280" y="5765170"/>
                  <a:pt x="5070280" y="5791327"/>
                </a:cubicBezTo>
                <a:cubicBezTo>
                  <a:pt x="5070280" y="5815648"/>
                  <a:pt x="5077651" y="5835609"/>
                  <a:pt x="5092393" y="5851211"/>
                </a:cubicBezTo>
                <a:cubicBezTo>
                  <a:pt x="5107135" y="5866813"/>
                  <a:pt x="5125289" y="5874615"/>
                  <a:pt x="5146857" y="5874615"/>
                </a:cubicBezTo>
                <a:cubicBezTo>
                  <a:pt x="5178520" y="5874615"/>
                  <a:pt x="5202727" y="5858324"/>
                  <a:pt x="5219476" y="5825743"/>
                </a:cubicBezTo>
                <a:lnTo>
                  <a:pt x="5208291" y="5820925"/>
                </a:lnTo>
                <a:cubicBezTo>
                  <a:pt x="5194639" y="5846508"/>
                  <a:pt x="5176570" y="5859299"/>
                  <a:pt x="5154085" y="5859299"/>
                </a:cubicBezTo>
                <a:cubicBezTo>
                  <a:pt x="5138827" y="5859299"/>
                  <a:pt x="5126265" y="5853620"/>
                  <a:pt x="5116399" y="5842263"/>
                </a:cubicBezTo>
                <a:cubicBezTo>
                  <a:pt x="5107794" y="5832168"/>
                  <a:pt x="5103206" y="5814845"/>
                  <a:pt x="5102632" y="5790294"/>
                </a:cubicBezTo>
                <a:lnTo>
                  <a:pt x="5218099" y="5790294"/>
                </a:lnTo>
                <a:cubicBezTo>
                  <a:pt x="5217870" y="5774233"/>
                  <a:pt x="5215748" y="5760925"/>
                  <a:pt x="5211732" y="5750371"/>
                </a:cubicBezTo>
                <a:cubicBezTo>
                  <a:pt x="5205996" y="5735342"/>
                  <a:pt x="5197449" y="5723813"/>
                  <a:pt x="5186092" y="5715782"/>
                </a:cubicBezTo>
                <a:cubicBezTo>
                  <a:pt x="5174735" y="5707752"/>
                  <a:pt x="5161255" y="5703737"/>
                  <a:pt x="5145653" y="5703737"/>
                </a:cubicBezTo>
                <a:close/>
                <a:moveTo>
                  <a:pt x="6735544" y="5658995"/>
                </a:moveTo>
                <a:lnTo>
                  <a:pt x="6779729" y="5772398"/>
                </a:lnTo>
                <a:lnTo>
                  <a:pt x="6689848" y="5772398"/>
                </a:lnTo>
                <a:close/>
                <a:moveTo>
                  <a:pt x="6495519" y="5650219"/>
                </a:moveTo>
                <a:cubicBezTo>
                  <a:pt x="6489783" y="5650219"/>
                  <a:pt x="6484878" y="5652284"/>
                  <a:pt x="6480806" y="5656414"/>
                </a:cubicBezTo>
                <a:cubicBezTo>
                  <a:pt x="6476733" y="5660544"/>
                  <a:pt x="6474697" y="5665420"/>
                  <a:pt x="6474697" y="5671041"/>
                </a:cubicBezTo>
                <a:cubicBezTo>
                  <a:pt x="6474697" y="5676777"/>
                  <a:pt x="6476733" y="5681681"/>
                  <a:pt x="6480806" y="5685754"/>
                </a:cubicBezTo>
                <a:cubicBezTo>
                  <a:pt x="6484878" y="5689827"/>
                  <a:pt x="6489840" y="5691863"/>
                  <a:pt x="6495691" y="5691863"/>
                </a:cubicBezTo>
                <a:cubicBezTo>
                  <a:pt x="6501542" y="5691863"/>
                  <a:pt x="6506446" y="5689884"/>
                  <a:pt x="6510404" y="5685926"/>
                </a:cubicBezTo>
                <a:cubicBezTo>
                  <a:pt x="6514362" y="5681968"/>
                  <a:pt x="6516341" y="5677006"/>
                  <a:pt x="6516341" y="5671041"/>
                </a:cubicBezTo>
                <a:cubicBezTo>
                  <a:pt x="6516341" y="5665190"/>
                  <a:pt x="6514333" y="5660257"/>
                  <a:pt x="6510318" y="5656242"/>
                </a:cubicBezTo>
                <a:cubicBezTo>
                  <a:pt x="6506303" y="5652227"/>
                  <a:pt x="6501370" y="5650219"/>
                  <a:pt x="6495519" y="5650219"/>
                </a:cubicBezTo>
                <a:close/>
                <a:moveTo>
                  <a:pt x="5490343" y="5642819"/>
                </a:moveTo>
                <a:cubicBezTo>
                  <a:pt x="5489537" y="5665764"/>
                  <a:pt x="5484181" y="5683603"/>
                  <a:pt x="5474278" y="5696337"/>
                </a:cubicBezTo>
                <a:cubicBezTo>
                  <a:pt x="5467599" y="5704826"/>
                  <a:pt x="5457868" y="5710161"/>
                  <a:pt x="5445085" y="5712341"/>
                </a:cubicBezTo>
                <a:lnTo>
                  <a:pt x="5445085" y="5724387"/>
                </a:lnTo>
                <a:lnTo>
                  <a:pt x="5473135" y="5724387"/>
                </a:lnTo>
                <a:lnTo>
                  <a:pt x="5473135" y="5832626"/>
                </a:lnTo>
                <a:cubicBezTo>
                  <a:pt x="5473135" y="5844443"/>
                  <a:pt x="5476892" y="5853993"/>
                  <a:pt x="5484406" y="5861278"/>
                </a:cubicBezTo>
                <a:cubicBezTo>
                  <a:pt x="5491921" y="5868563"/>
                  <a:pt x="5502332" y="5872205"/>
                  <a:pt x="5515639" y="5872205"/>
                </a:cubicBezTo>
                <a:cubicBezTo>
                  <a:pt x="5530094" y="5872205"/>
                  <a:pt x="5541853" y="5867014"/>
                  <a:pt x="5550916" y="5856632"/>
                </a:cubicBezTo>
                <a:cubicBezTo>
                  <a:pt x="5559979" y="5846250"/>
                  <a:pt x="5564855" y="5830332"/>
                  <a:pt x="5565543" y="5808879"/>
                </a:cubicBezTo>
                <a:lnTo>
                  <a:pt x="5554014" y="5808879"/>
                </a:lnTo>
                <a:cubicBezTo>
                  <a:pt x="5553096" y="5825514"/>
                  <a:pt x="5549884" y="5837445"/>
                  <a:pt x="5544377" y="5844672"/>
                </a:cubicBezTo>
                <a:cubicBezTo>
                  <a:pt x="5538870" y="5851900"/>
                  <a:pt x="5532216" y="5855513"/>
                  <a:pt x="5524416" y="5855513"/>
                </a:cubicBezTo>
                <a:cubicBezTo>
                  <a:pt x="5517876" y="5855513"/>
                  <a:pt x="5512484" y="5853133"/>
                  <a:pt x="5508240" y="5848372"/>
                </a:cubicBezTo>
                <a:cubicBezTo>
                  <a:pt x="5503995" y="5843611"/>
                  <a:pt x="5501873" y="5836756"/>
                  <a:pt x="5501873" y="5827808"/>
                </a:cubicBezTo>
                <a:lnTo>
                  <a:pt x="5501873" y="5724387"/>
                </a:lnTo>
                <a:lnTo>
                  <a:pt x="5554014" y="5724387"/>
                </a:lnTo>
                <a:lnTo>
                  <a:pt x="5554014" y="5708555"/>
                </a:lnTo>
                <a:lnTo>
                  <a:pt x="5501873" y="5708555"/>
                </a:lnTo>
                <a:lnTo>
                  <a:pt x="5501873" y="5642819"/>
                </a:lnTo>
                <a:close/>
                <a:moveTo>
                  <a:pt x="7473850" y="5615286"/>
                </a:moveTo>
                <a:lnTo>
                  <a:pt x="7473850" y="5628192"/>
                </a:lnTo>
                <a:lnTo>
                  <a:pt x="7498802" y="5628192"/>
                </a:lnTo>
                <a:cubicBezTo>
                  <a:pt x="7504652" y="5628192"/>
                  <a:pt x="7508754" y="5629168"/>
                  <a:pt x="7511106" y="5631118"/>
                </a:cubicBezTo>
                <a:cubicBezTo>
                  <a:pt x="7513457" y="5633068"/>
                  <a:pt x="7514633" y="5636338"/>
                  <a:pt x="7514633" y="5640926"/>
                </a:cubicBezTo>
                <a:lnTo>
                  <a:pt x="7514633" y="5843296"/>
                </a:lnTo>
                <a:cubicBezTo>
                  <a:pt x="7514633" y="5848114"/>
                  <a:pt x="7513515" y="5851584"/>
                  <a:pt x="7511278" y="5853707"/>
                </a:cubicBezTo>
                <a:cubicBezTo>
                  <a:pt x="7509041" y="5855829"/>
                  <a:pt x="7505283" y="5856890"/>
                  <a:pt x="7500006" y="5856890"/>
                </a:cubicBezTo>
                <a:lnTo>
                  <a:pt x="7473850" y="5856890"/>
                </a:lnTo>
                <a:lnTo>
                  <a:pt x="7473850" y="5869796"/>
                </a:lnTo>
                <a:lnTo>
                  <a:pt x="7596200" y="5869796"/>
                </a:lnTo>
                <a:lnTo>
                  <a:pt x="7596200" y="5856890"/>
                </a:lnTo>
                <a:lnTo>
                  <a:pt x="7569700" y="5856890"/>
                </a:lnTo>
                <a:cubicBezTo>
                  <a:pt x="7562931" y="5856890"/>
                  <a:pt x="7558170" y="5855714"/>
                  <a:pt x="7555417" y="5853362"/>
                </a:cubicBezTo>
                <a:cubicBezTo>
                  <a:pt x="7552664" y="5851011"/>
                  <a:pt x="7551287" y="5846967"/>
                  <a:pt x="7551287" y="5841231"/>
                </a:cubicBezTo>
                <a:lnTo>
                  <a:pt x="7551287" y="5744176"/>
                </a:lnTo>
                <a:lnTo>
                  <a:pt x="7573142" y="5744176"/>
                </a:lnTo>
                <a:cubicBezTo>
                  <a:pt x="7585531" y="5744176"/>
                  <a:pt x="7595225" y="5748249"/>
                  <a:pt x="7602223" y="5756394"/>
                </a:cubicBezTo>
                <a:cubicBezTo>
                  <a:pt x="7609221" y="5764539"/>
                  <a:pt x="7613122" y="5778134"/>
                  <a:pt x="7613925" y="5797177"/>
                </a:cubicBezTo>
                <a:lnTo>
                  <a:pt x="7626315" y="5797177"/>
                </a:lnTo>
                <a:lnTo>
                  <a:pt x="7626315" y="5682398"/>
                </a:lnTo>
                <a:lnTo>
                  <a:pt x="7613925" y="5682398"/>
                </a:lnTo>
                <a:cubicBezTo>
                  <a:pt x="7613351" y="5699148"/>
                  <a:pt x="7609451" y="5711538"/>
                  <a:pt x="7602223" y="5719568"/>
                </a:cubicBezTo>
                <a:cubicBezTo>
                  <a:pt x="7594996" y="5727599"/>
                  <a:pt x="7585302" y="5731614"/>
                  <a:pt x="7573142" y="5731614"/>
                </a:cubicBezTo>
                <a:lnTo>
                  <a:pt x="7551287" y="5731614"/>
                </a:lnTo>
                <a:lnTo>
                  <a:pt x="7551287" y="5639550"/>
                </a:lnTo>
                <a:cubicBezTo>
                  <a:pt x="7551287" y="5635764"/>
                  <a:pt x="7552204" y="5632925"/>
                  <a:pt x="7554040" y="5631032"/>
                </a:cubicBezTo>
                <a:cubicBezTo>
                  <a:pt x="7555876" y="5629139"/>
                  <a:pt x="7558801" y="5628192"/>
                  <a:pt x="7562816" y="5628192"/>
                </a:cubicBezTo>
                <a:lnTo>
                  <a:pt x="7603600" y="5628192"/>
                </a:lnTo>
                <a:cubicBezTo>
                  <a:pt x="7623791" y="5628192"/>
                  <a:pt x="7639336" y="5633527"/>
                  <a:pt x="7650234" y="5644196"/>
                </a:cubicBezTo>
                <a:cubicBezTo>
                  <a:pt x="7659756" y="5653374"/>
                  <a:pt x="7667156" y="5673106"/>
                  <a:pt x="7672433" y="5703392"/>
                </a:cubicBezTo>
                <a:lnTo>
                  <a:pt x="7684307" y="5703392"/>
                </a:lnTo>
                <a:lnTo>
                  <a:pt x="7680865" y="5615286"/>
                </a:lnTo>
                <a:close/>
                <a:moveTo>
                  <a:pt x="6947031" y="5612361"/>
                </a:moveTo>
                <a:lnTo>
                  <a:pt x="6883188" y="5615286"/>
                </a:lnTo>
                <a:lnTo>
                  <a:pt x="6883188" y="5628192"/>
                </a:lnTo>
                <a:lnTo>
                  <a:pt x="6897643" y="5628192"/>
                </a:lnTo>
                <a:cubicBezTo>
                  <a:pt x="6903838" y="5628192"/>
                  <a:pt x="6909058" y="5630028"/>
                  <a:pt x="6913303" y="5633699"/>
                </a:cubicBezTo>
                <a:cubicBezTo>
                  <a:pt x="6916400" y="5636338"/>
                  <a:pt x="6917949" y="5640525"/>
                  <a:pt x="6917949" y="5646261"/>
                </a:cubicBezTo>
                <a:lnTo>
                  <a:pt x="6917949" y="5842435"/>
                </a:lnTo>
                <a:cubicBezTo>
                  <a:pt x="6917949" y="5847024"/>
                  <a:pt x="6916658" y="5850580"/>
                  <a:pt x="6914077" y="5853104"/>
                </a:cubicBezTo>
                <a:cubicBezTo>
                  <a:pt x="6911496" y="5855628"/>
                  <a:pt x="6907566" y="5856890"/>
                  <a:pt x="6902290" y="5856890"/>
                </a:cubicBezTo>
                <a:lnTo>
                  <a:pt x="6886114" y="5856890"/>
                </a:lnTo>
                <a:lnTo>
                  <a:pt x="6886114" y="5869796"/>
                </a:lnTo>
                <a:lnTo>
                  <a:pt x="6977490" y="5869796"/>
                </a:lnTo>
                <a:lnTo>
                  <a:pt x="6977490" y="5856890"/>
                </a:lnTo>
                <a:lnTo>
                  <a:pt x="6960454" y="5856890"/>
                </a:lnTo>
                <a:cubicBezTo>
                  <a:pt x="6956324" y="5856890"/>
                  <a:pt x="6952824" y="5855743"/>
                  <a:pt x="6949956" y="5853448"/>
                </a:cubicBezTo>
                <a:cubicBezTo>
                  <a:pt x="6948006" y="5851728"/>
                  <a:pt x="6947031" y="5849261"/>
                  <a:pt x="6947031" y="5846049"/>
                </a:cubicBezTo>
                <a:close/>
                <a:moveTo>
                  <a:pt x="6116868" y="5612361"/>
                </a:moveTo>
                <a:lnTo>
                  <a:pt x="6058187" y="5615286"/>
                </a:lnTo>
                <a:lnTo>
                  <a:pt x="6058187" y="5628192"/>
                </a:lnTo>
                <a:lnTo>
                  <a:pt x="6065415" y="5628192"/>
                </a:lnTo>
                <a:cubicBezTo>
                  <a:pt x="6072642" y="5628192"/>
                  <a:pt x="6078235" y="5629798"/>
                  <a:pt x="6082193" y="5633011"/>
                </a:cubicBezTo>
                <a:cubicBezTo>
                  <a:pt x="6086151" y="5636223"/>
                  <a:pt x="6088130" y="5640640"/>
                  <a:pt x="6088130" y="5646261"/>
                </a:cubicBezTo>
                <a:lnTo>
                  <a:pt x="6088130" y="5828496"/>
                </a:lnTo>
                <a:cubicBezTo>
                  <a:pt x="6088130" y="5842837"/>
                  <a:pt x="6086524" y="5856603"/>
                  <a:pt x="6083311" y="5869796"/>
                </a:cubicBezTo>
                <a:lnTo>
                  <a:pt x="6090195" y="5872205"/>
                </a:lnTo>
                <a:cubicBezTo>
                  <a:pt x="6096275" y="5865557"/>
                  <a:pt x="6102585" y="5857016"/>
                  <a:pt x="6109124" y="5846584"/>
                </a:cubicBezTo>
                <a:cubicBezTo>
                  <a:pt x="6117613" y="5855869"/>
                  <a:pt x="6125873" y="5862461"/>
                  <a:pt x="6133904" y="5866359"/>
                </a:cubicBezTo>
                <a:cubicBezTo>
                  <a:pt x="6141934" y="5870256"/>
                  <a:pt x="6150882" y="5872205"/>
                  <a:pt x="6160748" y="5872205"/>
                </a:cubicBezTo>
                <a:cubicBezTo>
                  <a:pt x="6181513" y="5872205"/>
                  <a:pt x="6198922" y="5864146"/>
                  <a:pt x="6212976" y="5848028"/>
                </a:cubicBezTo>
                <a:cubicBezTo>
                  <a:pt x="6227029" y="5831909"/>
                  <a:pt x="6234056" y="5810715"/>
                  <a:pt x="6234056" y="5784443"/>
                </a:cubicBezTo>
                <a:cubicBezTo>
                  <a:pt x="6234056" y="5760237"/>
                  <a:pt x="6227517" y="5740734"/>
                  <a:pt x="6214438" y="5725935"/>
                </a:cubicBezTo>
                <a:cubicBezTo>
                  <a:pt x="6201360" y="5711136"/>
                  <a:pt x="6185356" y="5703737"/>
                  <a:pt x="6166427" y="5703737"/>
                </a:cubicBezTo>
                <a:cubicBezTo>
                  <a:pt x="6156676" y="5703737"/>
                  <a:pt x="6147670" y="5706101"/>
                  <a:pt x="6139410" y="5710831"/>
                </a:cubicBezTo>
                <a:cubicBezTo>
                  <a:pt x="6131150" y="5715561"/>
                  <a:pt x="6123636" y="5722712"/>
                  <a:pt x="6116868" y="5732286"/>
                </a:cubicBezTo>
                <a:close/>
                <a:moveTo>
                  <a:pt x="5916522" y="5612361"/>
                </a:moveTo>
                <a:lnTo>
                  <a:pt x="5853539" y="5615286"/>
                </a:lnTo>
                <a:lnTo>
                  <a:pt x="5853539" y="5628192"/>
                </a:lnTo>
                <a:lnTo>
                  <a:pt x="5865069" y="5628192"/>
                </a:lnTo>
                <a:cubicBezTo>
                  <a:pt x="5872985" y="5628192"/>
                  <a:pt x="5878807" y="5629598"/>
                  <a:pt x="5882535" y="5632408"/>
                </a:cubicBezTo>
                <a:cubicBezTo>
                  <a:pt x="5886264" y="5635219"/>
                  <a:pt x="5888128" y="5639034"/>
                  <a:pt x="5888128" y="5643852"/>
                </a:cubicBezTo>
                <a:lnTo>
                  <a:pt x="5888128" y="5734884"/>
                </a:lnTo>
                <a:cubicBezTo>
                  <a:pt x="5882048" y="5724444"/>
                  <a:pt x="5874906" y="5716643"/>
                  <a:pt x="5866704" y="5711480"/>
                </a:cubicBezTo>
                <a:cubicBezTo>
                  <a:pt x="5858501" y="5706318"/>
                  <a:pt x="5849237" y="5703737"/>
                  <a:pt x="5838912" y="5703737"/>
                </a:cubicBezTo>
                <a:cubicBezTo>
                  <a:pt x="5822048" y="5703737"/>
                  <a:pt x="5807134" y="5710104"/>
                  <a:pt x="5794171" y="5722838"/>
                </a:cubicBezTo>
                <a:cubicBezTo>
                  <a:pt x="5777651" y="5739128"/>
                  <a:pt x="5769391" y="5760925"/>
                  <a:pt x="5769391" y="5788229"/>
                </a:cubicBezTo>
                <a:cubicBezTo>
                  <a:pt x="5769391" y="5813468"/>
                  <a:pt x="5775844" y="5833774"/>
                  <a:pt x="5788750" y="5849146"/>
                </a:cubicBezTo>
                <a:cubicBezTo>
                  <a:pt x="5801656" y="5864519"/>
                  <a:pt x="5817287" y="5872205"/>
                  <a:pt x="5835643" y="5872205"/>
                </a:cubicBezTo>
                <a:cubicBezTo>
                  <a:pt x="5846541" y="5872205"/>
                  <a:pt x="5856379" y="5869251"/>
                  <a:pt x="5865155" y="5863343"/>
                </a:cubicBezTo>
                <a:cubicBezTo>
                  <a:pt x="5873931" y="5857435"/>
                  <a:pt x="5881589" y="5848630"/>
                  <a:pt x="5888128" y="5836928"/>
                </a:cubicBezTo>
                <a:lnTo>
                  <a:pt x="5892258" y="5869796"/>
                </a:lnTo>
                <a:lnTo>
                  <a:pt x="5947324" y="5869796"/>
                </a:lnTo>
                <a:lnTo>
                  <a:pt x="5947324" y="5856890"/>
                </a:lnTo>
                <a:lnTo>
                  <a:pt x="5936139" y="5856890"/>
                </a:lnTo>
                <a:cubicBezTo>
                  <a:pt x="5929600" y="5856890"/>
                  <a:pt x="5924696" y="5855055"/>
                  <a:pt x="5921426" y="5851383"/>
                </a:cubicBezTo>
                <a:cubicBezTo>
                  <a:pt x="5918156" y="5847712"/>
                  <a:pt x="5916522" y="5841575"/>
                  <a:pt x="5916522" y="5832971"/>
                </a:cubicBezTo>
                <a:close/>
                <a:moveTo>
                  <a:pt x="6740561" y="5609952"/>
                </a:moveTo>
                <a:lnTo>
                  <a:pt x="6654055" y="5825915"/>
                </a:lnTo>
                <a:cubicBezTo>
                  <a:pt x="6649238" y="5837961"/>
                  <a:pt x="6643962" y="5846135"/>
                  <a:pt x="6638227" y="5850437"/>
                </a:cubicBezTo>
                <a:cubicBezTo>
                  <a:pt x="6632492" y="5854739"/>
                  <a:pt x="6624692" y="5856890"/>
                  <a:pt x="6614828" y="5856890"/>
                </a:cubicBezTo>
                <a:lnTo>
                  <a:pt x="6614828" y="5869796"/>
                </a:lnTo>
                <a:lnTo>
                  <a:pt x="6707064" y="5869796"/>
                </a:lnTo>
                <a:lnTo>
                  <a:pt x="6707064" y="5856890"/>
                </a:lnTo>
                <a:lnTo>
                  <a:pt x="6698460" y="5856890"/>
                </a:lnTo>
                <a:cubicBezTo>
                  <a:pt x="6688479" y="5856890"/>
                  <a:pt x="6680879" y="5854882"/>
                  <a:pt x="6675659" y="5850867"/>
                </a:cubicBezTo>
                <a:cubicBezTo>
                  <a:pt x="6670439" y="5846852"/>
                  <a:pt x="6667830" y="5842034"/>
                  <a:pt x="6667830" y="5836412"/>
                </a:cubicBezTo>
                <a:cubicBezTo>
                  <a:pt x="6667830" y="5831594"/>
                  <a:pt x="6669378" y="5825055"/>
                  <a:pt x="6672476" y="5816795"/>
                </a:cubicBezTo>
                <a:lnTo>
                  <a:pt x="6684296" y="5785820"/>
                </a:lnTo>
                <a:lnTo>
                  <a:pt x="6784958" y="5785820"/>
                </a:lnTo>
                <a:lnTo>
                  <a:pt x="6806012" y="5839854"/>
                </a:lnTo>
                <a:cubicBezTo>
                  <a:pt x="6806814" y="5842034"/>
                  <a:pt x="6807216" y="5844099"/>
                  <a:pt x="6807216" y="5846049"/>
                </a:cubicBezTo>
                <a:cubicBezTo>
                  <a:pt x="6807216" y="5849376"/>
                  <a:pt x="6805724" y="5851842"/>
                  <a:pt x="6802742" y="5853448"/>
                </a:cubicBezTo>
                <a:cubicBezTo>
                  <a:pt x="6798382" y="5855743"/>
                  <a:pt x="6790926" y="5856890"/>
                  <a:pt x="6780371" y="5856890"/>
                </a:cubicBezTo>
                <a:lnTo>
                  <a:pt x="6772284" y="5856890"/>
                </a:lnTo>
                <a:lnTo>
                  <a:pt x="6772284" y="5869796"/>
                </a:lnTo>
                <a:lnTo>
                  <a:pt x="6873812" y="5869796"/>
                </a:lnTo>
                <a:lnTo>
                  <a:pt x="6873812" y="5856890"/>
                </a:lnTo>
                <a:lnTo>
                  <a:pt x="6865896" y="5856890"/>
                </a:lnTo>
                <a:cubicBezTo>
                  <a:pt x="6854537" y="5856890"/>
                  <a:pt x="6847022" y="5852186"/>
                  <a:pt x="6843351" y="5842779"/>
                </a:cubicBezTo>
                <a:lnTo>
                  <a:pt x="6752082" y="5609952"/>
                </a:lnTo>
                <a:close/>
                <a:moveTo>
                  <a:pt x="4783917" y="5609952"/>
                </a:moveTo>
                <a:cubicBezTo>
                  <a:pt x="4764184" y="5609952"/>
                  <a:pt x="4745772" y="5615544"/>
                  <a:pt x="4728678" y="5626730"/>
                </a:cubicBezTo>
                <a:cubicBezTo>
                  <a:pt x="4711585" y="5637915"/>
                  <a:pt x="4697560" y="5654636"/>
                  <a:pt x="4686604" y="5676892"/>
                </a:cubicBezTo>
                <a:cubicBezTo>
                  <a:pt x="4675648" y="5699148"/>
                  <a:pt x="4670170" y="5722953"/>
                  <a:pt x="4670170" y="5748306"/>
                </a:cubicBezTo>
                <a:cubicBezTo>
                  <a:pt x="4670170" y="5772168"/>
                  <a:pt x="4675476" y="5794109"/>
                  <a:pt x="4686088" y="5814128"/>
                </a:cubicBezTo>
                <a:cubicBezTo>
                  <a:pt x="4696699" y="5834146"/>
                  <a:pt x="4710868" y="5849490"/>
                  <a:pt x="4728592" y="5860160"/>
                </a:cubicBezTo>
                <a:cubicBezTo>
                  <a:pt x="4746317" y="5870829"/>
                  <a:pt x="4765791" y="5876163"/>
                  <a:pt x="4787014" y="5876163"/>
                </a:cubicBezTo>
                <a:cubicBezTo>
                  <a:pt x="4813171" y="5876163"/>
                  <a:pt x="4834853" y="5868018"/>
                  <a:pt x="4852061" y="5851728"/>
                </a:cubicBezTo>
                <a:cubicBezTo>
                  <a:pt x="4869269" y="5835437"/>
                  <a:pt x="4879652" y="5812149"/>
                  <a:pt x="4883208" y="5781862"/>
                </a:cubicBezTo>
                <a:lnTo>
                  <a:pt x="4870990" y="5781862"/>
                </a:lnTo>
                <a:cubicBezTo>
                  <a:pt x="4866746" y="5808592"/>
                  <a:pt x="4857625" y="5828582"/>
                  <a:pt x="4843629" y="5841833"/>
                </a:cubicBezTo>
                <a:cubicBezTo>
                  <a:pt x="4829633" y="5855083"/>
                  <a:pt x="4812310" y="5861708"/>
                  <a:pt x="4791660" y="5861708"/>
                </a:cubicBezTo>
                <a:cubicBezTo>
                  <a:pt x="4768028" y="5861708"/>
                  <a:pt x="4749672" y="5853219"/>
                  <a:pt x="4736594" y="5836240"/>
                </a:cubicBezTo>
                <a:cubicBezTo>
                  <a:pt x="4721221" y="5816164"/>
                  <a:pt x="4713535" y="5787025"/>
                  <a:pt x="4713535" y="5748822"/>
                </a:cubicBezTo>
                <a:cubicBezTo>
                  <a:pt x="4713535" y="5703392"/>
                  <a:pt x="4720246" y="5671156"/>
                  <a:pt x="4733668" y="5652112"/>
                </a:cubicBezTo>
                <a:cubicBezTo>
                  <a:pt x="4747091" y="5633068"/>
                  <a:pt x="4764471" y="5623546"/>
                  <a:pt x="4785809" y="5623546"/>
                </a:cubicBezTo>
                <a:cubicBezTo>
                  <a:pt x="4805542" y="5623546"/>
                  <a:pt x="4822520" y="5632093"/>
                  <a:pt x="4836746" y="5649186"/>
                </a:cubicBezTo>
                <a:cubicBezTo>
                  <a:pt x="4848218" y="5662838"/>
                  <a:pt x="4857740" y="5684062"/>
                  <a:pt x="4865312" y="5712857"/>
                </a:cubicBezTo>
                <a:lnTo>
                  <a:pt x="4876841" y="5712857"/>
                </a:lnTo>
                <a:lnTo>
                  <a:pt x="4872367" y="5610468"/>
                </a:lnTo>
                <a:lnTo>
                  <a:pt x="4861526" y="5610468"/>
                </a:lnTo>
                <a:lnTo>
                  <a:pt x="4849652" y="5635076"/>
                </a:lnTo>
                <a:cubicBezTo>
                  <a:pt x="4837492" y="5625898"/>
                  <a:pt x="4826249" y="5619416"/>
                  <a:pt x="4815924" y="5615630"/>
                </a:cubicBezTo>
                <a:cubicBezTo>
                  <a:pt x="4805599" y="5611845"/>
                  <a:pt x="4794930" y="5609952"/>
                  <a:pt x="4783917" y="5609952"/>
                </a:cubicBezTo>
                <a:close/>
                <a:moveTo>
                  <a:pt x="527751" y="2881558"/>
                </a:moveTo>
                <a:cubicBezTo>
                  <a:pt x="464532" y="2881558"/>
                  <a:pt x="424523" y="2887548"/>
                  <a:pt x="407724" y="2899529"/>
                </a:cubicBezTo>
                <a:cubicBezTo>
                  <a:pt x="390925" y="2911509"/>
                  <a:pt x="382526" y="2932333"/>
                  <a:pt x="382526" y="2961999"/>
                </a:cubicBezTo>
                <a:lnTo>
                  <a:pt x="382526" y="3457485"/>
                </a:lnTo>
                <a:lnTo>
                  <a:pt x="554227" y="3457485"/>
                </a:lnTo>
                <a:cubicBezTo>
                  <a:pt x="662998" y="3457485"/>
                  <a:pt x="741444" y="3434807"/>
                  <a:pt x="789568" y="3389452"/>
                </a:cubicBezTo>
                <a:cubicBezTo>
                  <a:pt x="837691" y="3344097"/>
                  <a:pt x="861752" y="3269218"/>
                  <a:pt x="861752" y="3164815"/>
                </a:cubicBezTo>
                <a:cubicBezTo>
                  <a:pt x="861752" y="3091790"/>
                  <a:pt x="850933" y="3035737"/>
                  <a:pt x="829293" y="2996658"/>
                </a:cubicBezTo>
                <a:cubicBezTo>
                  <a:pt x="807654" y="2957578"/>
                  <a:pt x="775904" y="2928624"/>
                  <a:pt x="734043" y="2909798"/>
                </a:cubicBezTo>
                <a:cubicBezTo>
                  <a:pt x="692183" y="2890971"/>
                  <a:pt x="623418" y="2881558"/>
                  <a:pt x="527751" y="2881558"/>
                </a:cubicBezTo>
                <a:close/>
                <a:moveTo>
                  <a:pt x="5398554" y="2864442"/>
                </a:moveTo>
                <a:cubicBezTo>
                  <a:pt x="5468726" y="2864442"/>
                  <a:pt x="5532338" y="2884981"/>
                  <a:pt x="5589389" y="2926057"/>
                </a:cubicBezTo>
                <a:cubicBezTo>
                  <a:pt x="5646440" y="2967134"/>
                  <a:pt x="5690369" y="3030318"/>
                  <a:pt x="5721177" y="3115608"/>
                </a:cubicBezTo>
                <a:cubicBezTo>
                  <a:pt x="5751984" y="3200900"/>
                  <a:pt x="5767388" y="3319422"/>
                  <a:pt x="5767388" y="3471177"/>
                </a:cubicBezTo>
                <a:cubicBezTo>
                  <a:pt x="5767388" y="3610381"/>
                  <a:pt x="5750986" y="3722771"/>
                  <a:pt x="5718181" y="3808347"/>
                </a:cubicBezTo>
                <a:cubicBezTo>
                  <a:pt x="5685377" y="3893924"/>
                  <a:pt x="5641305" y="3956394"/>
                  <a:pt x="5585966" y="3995759"/>
                </a:cubicBezTo>
                <a:cubicBezTo>
                  <a:pt x="5530627" y="4035124"/>
                  <a:pt x="5466445" y="4054807"/>
                  <a:pt x="5393420" y="4054807"/>
                </a:cubicBezTo>
                <a:cubicBezTo>
                  <a:pt x="5289016" y="4054807"/>
                  <a:pt x="5201444" y="4011448"/>
                  <a:pt x="5130701" y="3924731"/>
                </a:cubicBezTo>
                <a:cubicBezTo>
                  <a:pt x="5059958" y="3838014"/>
                  <a:pt x="5024586" y="3681409"/>
                  <a:pt x="5024587" y="3454918"/>
                </a:cubicBezTo>
                <a:cubicBezTo>
                  <a:pt x="5024586" y="3246112"/>
                  <a:pt x="5059102" y="3095498"/>
                  <a:pt x="5128134" y="3003076"/>
                </a:cubicBezTo>
                <a:cubicBezTo>
                  <a:pt x="5197165" y="2910654"/>
                  <a:pt x="5287305" y="2864442"/>
                  <a:pt x="5398554" y="2864442"/>
                </a:cubicBezTo>
                <a:close/>
                <a:moveTo>
                  <a:pt x="6107683" y="2825078"/>
                </a:moveTo>
                <a:lnTo>
                  <a:pt x="6107683" y="2889259"/>
                </a:lnTo>
                <a:cubicBezTo>
                  <a:pt x="6153894" y="2889830"/>
                  <a:pt x="6187554" y="2895678"/>
                  <a:pt x="6208663" y="2906803"/>
                </a:cubicBezTo>
                <a:cubicBezTo>
                  <a:pt x="6229772" y="2917927"/>
                  <a:pt x="6254018" y="2943173"/>
                  <a:pt x="6281402" y="2982537"/>
                </a:cubicBezTo>
                <a:lnTo>
                  <a:pt x="6627625" y="3478050"/>
                </a:lnTo>
                <a:lnTo>
                  <a:pt x="6359277" y="3865684"/>
                </a:lnTo>
                <a:cubicBezTo>
                  <a:pt x="6321052" y="3921593"/>
                  <a:pt x="6282116" y="3961957"/>
                  <a:pt x="6242466" y="3986774"/>
                </a:cubicBezTo>
                <a:cubicBezTo>
                  <a:pt x="6202815" y="4011591"/>
                  <a:pt x="6157888" y="4024855"/>
                  <a:pt x="6107683" y="4026567"/>
                </a:cubicBezTo>
                <a:lnTo>
                  <a:pt x="6107683" y="4090749"/>
                </a:lnTo>
                <a:lnTo>
                  <a:pt x="6590332" y="4090749"/>
                </a:lnTo>
                <a:lnTo>
                  <a:pt x="6590332" y="4026567"/>
                </a:lnTo>
                <a:lnTo>
                  <a:pt x="6540738" y="4026567"/>
                </a:lnTo>
                <a:cubicBezTo>
                  <a:pt x="6506534" y="4026567"/>
                  <a:pt x="6480590" y="4019007"/>
                  <a:pt x="6462904" y="4003889"/>
                </a:cubicBezTo>
                <a:cubicBezTo>
                  <a:pt x="6445218" y="3988770"/>
                  <a:pt x="6436376" y="3967234"/>
                  <a:pt x="6436376" y="3939279"/>
                </a:cubicBezTo>
                <a:cubicBezTo>
                  <a:pt x="6436376" y="3906190"/>
                  <a:pt x="6451494" y="3867965"/>
                  <a:pt x="6481731" y="3824607"/>
                </a:cubicBezTo>
                <a:lnTo>
                  <a:pt x="6673261" y="3550161"/>
                </a:lnTo>
                <a:lnTo>
                  <a:pt x="6932396" y="3925587"/>
                </a:lnTo>
                <a:cubicBezTo>
                  <a:pt x="6949512" y="3950689"/>
                  <a:pt x="6958070" y="3969801"/>
                  <a:pt x="6958070" y="3982923"/>
                </a:cubicBezTo>
                <a:cubicBezTo>
                  <a:pt x="6958070" y="3995474"/>
                  <a:pt x="6951642" y="4005886"/>
                  <a:pt x="6938788" y="4014158"/>
                </a:cubicBezTo>
                <a:cubicBezTo>
                  <a:pt x="6925934" y="4022430"/>
                  <a:pt x="6902596" y="4026567"/>
                  <a:pt x="6868776" y="4026567"/>
                </a:cubicBezTo>
                <a:lnTo>
                  <a:pt x="6799138" y="4026567"/>
                </a:lnTo>
                <a:lnTo>
                  <a:pt x="6799138" y="4090749"/>
                </a:lnTo>
                <a:lnTo>
                  <a:pt x="7300616" y="4090749"/>
                </a:lnTo>
                <a:lnTo>
                  <a:pt x="7300616" y="4026567"/>
                </a:lnTo>
                <a:cubicBezTo>
                  <a:pt x="7259172" y="4025996"/>
                  <a:pt x="7230076" y="4022145"/>
                  <a:pt x="7213328" y="4015014"/>
                </a:cubicBezTo>
                <a:cubicBezTo>
                  <a:pt x="7196578" y="4007883"/>
                  <a:pt x="7182524" y="3996044"/>
                  <a:pt x="7171168" y="3979500"/>
                </a:cubicBezTo>
                <a:lnTo>
                  <a:pt x="6771219" y="3402944"/>
                </a:lnTo>
                <a:lnTo>
                  <a:pt x="7032240" y="3022758"/>
                </a:lnTo>
                <a:cubicBezTo>
                  <a:pt x="7065160" y="2973695"/>
                  <a:pt x="7101200" y="2937753"/>
                  <a:pt x="7140360" y="2914933"/>
                </a:cubicBezTo>
                <a:cubicBezTo>
                  <a:pt x="7169296" y="2897817"/>
                  <a:pt x="7208736" y="2889259"/>
                  <a:pt x="7258683" y="2889259"/>
                </a:cubicBezTo>
                <a:lnTo>
                  <a:pt x="7258683" y="2825078"/>
                </a:lnTo>
                <a:lnTo>
                  <a:pt x="6799994" y="2825078"/>
                </a:lnTo>
                <a:lnTo>
                  <a:pt x="6799994" y="2889259"/>
                </a:lnTo>
                <a:cubicBezTo>
                  <a:pt x="6856367" y="2889830"/>
                  <a:pt x="6894816" y="2896676"/>
                  <a:pt x="6915341" y="2909798"/>
                </a:cubicBezTo>
                <a:cubicBezTo>
                  <a:pt x="6935866" y="2922919"/>
                  <a:pt x="6946130" y="2940605"/>
                  <a:pt x="6946130" y="2962855"/>
                </a:cubicBezTo>
                <a:cubicBezTo>
                  <a:pt x="6946130" y="2985105"/>
                  <a:pt x="6934148" y="3014486"/>
                  <a:pt x="6910187" y="3050999"/>
                </a:cubicBezTo>
                <a:lnTo>
                  <a:pt x="6724393" y="3333413"/>
                </a:lnTo>
                <a:lnTo>
                  <a:pt x="6481437" y="2977403"/>
                </a:lnTo>
                <a:cubicBezTo>
                  <a:pt x="6464892" y="2953442"/>
                  <a:pt x="6456619" y="2937182"/>
                  <a:pt x="6456620" y="2928624"/>
                </a:cubicBezTo>
                <a:cubicBezTo>
                  <a:pt x="6456619" y="2917214"/>
                  <a:pt x="6463898" y="2907801"/>
                  <a:pt x="6478455" y="2900384"/>
                </a:cubicBezTo>
                <a:cubicBezTo>
                  <a:pt x="6493012" y="2892968"/>
                  <a:pt x="6522286" y="2889259"/>
                  <a:pt x="6566278" y="2889259"/>
                </a:cubicBezTo>
                <a:lnTo>
                  <a:pt x="6627130" y="2889259"/>
                </a:lnTo>
                <a:lnTo>
                  <a:pt x="6627130" y="2825078"/>
                </a:lnTo>
                <a:close/>
                <a:moveTo>
                  <a:pt x="3633080" y="2825078"/>
                </a:moveTo>
                <a:lnTo>
                  <a:pt x="4662562" y="2825078"/>
                </a:lnTo>
                <a:lnTo>
                  <a:pt x="4679677" y="3263227"/>
                </a:lnTo>
                <a:lnTo>
                  <a:pt x="4620630" y="3263227"/>
                </a:lnTo>
                <a:cubicBezTo>
                  <a:pt x="4594386" y="3112613"/>
                  <a:pt x="4557589" y="3014486"/>
                  <a:pt x="4510236" y="2968846"/>
                </a:cubicBezTo>
                <a:cubicBezTo>
                  <a:pt x="4456038" y="2915788"/>
                  <a:pt x="4378734" y="2889259"/>
                  <a:pt x="4278325" y="2889259"/>
                </a:cubicBezTo>
                <a:lnTo>
                  <a:pt x="4075509" y="2889259"/>
                </a:lnTo>
                <a:cubicBezTo>
                  <a:pt x="4055541" y="2889259"/>
                  <a:pt x="4040993" y="2893966"/>
                  <a:pt x="4031865" y="2903379"/>
                </a:cubicBezTo>
                <a:cubicBezTo>
                  <a:pt x="4022737" y="2912793"/>
                  <a:pt x="4018173" y="2926913"/>
                  <a:pt x="4018173" y="2945740"/>
                </a:cubicBezTo>
                <a:lnTo>
                  <a:pt x="4018173" y="3403573"/>
                </a:lnTo>
                <a:lnTo>
                  <a:pt x="4126855" y="3403573"/>
                </a:lnTo>
                <a:cubicBezTo>
                  <a:pt x="4187329" y="3403573"/>
                  <a:pt x="4235537" y="3383604"/>
                  <a:pt x="4271479" y="3343669"/>
                </a:cubicBezTo>
                <a:cubicBezTo>
                  <a:pt x="4307420" y="3303733"/>
                  <a:pt x="4326818" y="3242119"/>
                  <a:pt x="4329670" y="3158824"/>
                </a:cubicBezTo>
                <a:lnTo>
                  <a:pt x="4391285" y="3158824"/>
                </a:lnTo>
                <a:lnTo>
                  <a:pt x="4391285" y="3729617"/>
                </a:lnTo>
                <a:lnTo>
                  <a:pt x="4329670" y="3729617"/>
                </a:lnTo>
                <a:cubicBezTo>
                  <a:pt x="4325677" y="3634913"/>
                  <a:pt x="4306280" y="3567308"/>
                  <a:pt x="4271479" y="3526802"/>
                </a:cubicBezTo>
                <a:cubicBezTo>
                  <a:pt x="4236677" y="3486296"/>
                  <a:pt x="4188470" y="3466043"/>
                  <a:pt x="4126855" y="3466043"/>
                </a:cubicBezTo>
                <a:lnTo>
                  <a:pt x="4018173" y="3466043"/>
                </a:lnTo>
                <a:lnTo>
                  <a:pt x="4018173" y="3948692"/>
                </a:lnTo>
                <a:cubicBezTo>
                  <a:pt x="4018173" y="3977218"/>
                  <a:pt x="4025019" y="3997328"/>
                  <a:pt x="4038711" y="4009024"/>
                </a:cubicBezTo>
                <a:cubicBezTo>
                  <a:pt x="4052404" y="4020719"/>
                  <a:pt x="4076080" y="4026567"/>
                  <a:pt x="4109740" y="4026567"/>
                </a:cubicBezTo>
                <a:lnTo>
                  <a:pt x="4241527" y="4026567"/>
                </a:lnTo>
                <a:lnTo>
                  <a:pt x="4241527" y="4090749"/>
                </a:lnTo>
                <a:lnTo>
                  <a:pt x="3633080" y="4090749"/>
                </a:lnTo>
                <a:lnTo>
                  <a:pt x="3633080" y="4026567"/>
                </a:lnTo>
                <a:lnTo>
                  <a:pt x="3763156" y="4026567"/>
                </a:lnTo>
                <a:cubicBezTo>
                  <a:pt x="3789400" y="4026567"/>
                  <a:pt x="3808084" y="4021289"/>
                  <a:pt x="3819209" y="4010735"/>
                </a:cubicBezTo>
                <a:cubicBezTo>
                  <a:pt x="3830333" y="4000181"/>
                  <a:pt x="3835896" y="3982923"/>
                  <a:pt x="3835896" y="3958962"/>
                </a:cubicBezTo>
                <a:lnTo>
                  <a:pt x="3835896" y="2952586"/>
                </a:lnTo>
                <a:cubicBezTo>
                  <a:pt x="3835896" y="2929766"/>
                  <a:pt x="3830048" y="2913506"/>
                  <a:pt x="3818353" y="2903807"/>
                </a:cubicBezTo>
                <a:cubicBezTo>
                  <a:pt x="3806657" y="2894109"/>
                  <a:pt x="3786262" y="2889259"/>
                  <a:pt x="3757166" y="2889259"/>
                </a:cubicBezTo>
                <a:lnTo>
                  <a:pt x="3633080" y="2889259"/>
                </a:lnTo>
                <a:close/>
                <a:moveTo>
                  <a:pt x="2447813" y="2825078"/>
                </a:moveTo>
                <a:lnTo>
                  <a:pt x="3475584" y="2825078"/>
                </a:lnTo>
                <a:lnTo>
                  <a:pt x="3500401" y="3303448"/>
                </a:lnTo>
                <a:lnTo>
                  <a:pt x="3441353" y="3303448"/>
                </a:lnTo>
                <a:cubicBezTo>
                  <a:pt x="3402469" y="3022188"/>
                  <a:pt x="3300696" y="2881558"/>
                  <a:pt x="3136033" y="2881558"/>
                </a:cubicBezTo>
                <a:cubicBezTo>
                  <a:pt x="3102872" y="2881558"/>
                  <a:pt x="3080146" y="2887263"/>
                  <a:pt x="3067853" y="2898673"/>
                </a:cubicBezTo>
                <a:cubicBezTo>
                  <a:pt x="3055560" y="2910083"/>
                  <a:pt x="3049414" y="2928910"/>
                  <a:pt x="3049414" y="2955153"/>
                </a:cubicBezTo>
                <a:lnTo>
                  <a:pt x="3049414" y="3966663"/>
                </a:lnTo>
                <a:cubicBezTo>
                  <a:pt x="3049414" y="3987202"/>
                  <a:pt x="3055404" y="4002320"/>
                  <a:pt x="3067385" y="4012019"/>
                </a:cubicBezTo>
                <a:cubicBezTo>
                  <a:pt x="3079365" y="4021717"/>
                  <a:pt x="3099048" y="4026567"/>
                  <a:pt x="3126433" y="4026567"/>
                </a:cubicBezTo>
                <a:lnTo>
                  <a:pt x="3253941" y="4026567"/>
                </a:lnTo>
                <a:lnTo>
                  <a:pt x="3253941" y="4090749"/>
                </a:lnTo>
                <a:lnTo>
                  <a:pt x="2666033" y="4090749"/>
                </a:lnTo>
                <a:lnTo>
                  <a:pt x="2666033" y="4026567"/>
                </a:lnTo>
                <a:lnTo>
                  <a:pt x="2811512" y="4026567"/>
                </a:lnTo>
                <a:cubicBezTo>
                  <a:pt x="2830909" y="4026567"/>
                  <a:pt x="2845742" y="4021717"/>
                  <a:pt x="2856012" y="4012019"/>
                </a:cubicBezTo>
                <a:cubicBezTo>
                  <a:pt x="2866281" y="4002320"/>
                  <a:pt x="2871415" y="3989484"/>
                  <a:pt x="2871416" y="3973509"/>
                </a:cubicBezTo>
                <a:lnTo>
                  <a:pt x="2871416" y="2947451"/>
                </a:lnTo>
                <a:cubicBezTo>
                  <a:pt x="2871415" y="2925772"/>
                  <a:pt x="2864855" y="2909370"/>
                  <a:pt x="2851733" y="2898245"/>
                </a:cubicBezTo>
                <a:cubicBezTo>
                  <a:pt x="2838611" y="2887120"/>
                  <a:pt x="2817503" y="2881558"/>
                  <a:pt x="2788407" y="2881558"/>
                </a:cubicBezTo>
                <a:cubicBezTo>
                  <a:pt x="2705683" y="2881558"/>
                  <a:pt x="2636652" y="2920637"/>
                  <a:pt x="2581313" y="2998797"/>
                </a:cubicBezTo>
                <a:cubicBezTo>
                  <a:pt x="2535671" y="3063264"/>
                  <a:pt x="2502867" y="3164815"/>
                  <a:pt x="2482900" y="3303448"/>
                </a:cubicBezTo>
                <a:lnTo>
                  <a:pt x="2420429" y="3303448"/>
                </a:lnTo>
                <a:close/>
                <a:moveTo>
                  <a:pt x="1218643" y="2825078"/>
                </a:moveTo>
                <a:lnTo>
                  <a:pt x="2221595" y="2825078"/>
                </a:lnTo>
                <a:lnTo>
                  <a:pt x="2245556" y="3252102"/>
                </a:lnTo>
                <a:lnTo>
                  <a:pt x="2188220" y="3252102"/>
                </a:lnTo>
                <a:cubicBezTo>
                  <a:pt x="2165436" y="3117463"/>
                  <a:pt x="2129402" y="3023329"/>
                  <a:pt x="2080120" y="2969701"/>
                </a:cubicBezTo>
                <a:cubicBezTo>
                  <a:pt x="2030838" y="2916073"/>
                  <a:pt x="1966605" y="2889259"/>
                  <a:pt x="1887420" y="2889259"/>
                </a:cubicBezTo>
                <a:lnTo>
                  <a:pt x="1639597" y="2889259"/>
                </a:lnTo>
                <a:cubicBezTo>
                  <a:pt x="1619656" y="2889259"/>
                  <a:pt x="1604557" y="2894679"/>
                  <a:pt x="1594301" y="2905519"/>
                </a:cubicBezTo>
                <a:cubicBezTo>
                  <a:pt x="1584046" y="2916359"/>
                  <a:pt x="1578918" y="2932904"/>
                  <a:pt x="1578918" y="2955153"/>
                </a:cubicBezTo>
                <a:lnTo>
                  <a:pt x="1578918" y="3406139"/>
                </a:lnTo>
                <a:lnTo>
                  <a:pt x="1687292" y="3406139"/>
                </a:lnTo>
                <a:cubicBezTo>
                  <a:pt x="1745323" y="3406139"/>
                  <a:pt x="1792404" y="3385316"/>
                  <a:pt x="1828533" y="3343669"/>
                </a:cubicBezTo>
                <a:cubicBezTo>
                  <a:pt x="1864662" y="3302022"/>
                  <a:pt x="1884148" y="3238125"/>
                  <a:pt x="1886992" y="3151978"/>
                </a:cubicBezTo>
                <a:lnTo>
                  <a:pt x="1946040" y="3151978"/>
                </a:lnTo>
                <a:lnTo>
                  <a:pt x="1946040" y="3738175"/>
                </a:lnTo>
                <a:lnTo>
                  <a:pt x="1886992" y="3738175"/>
                </a:lnTo>
                <a:cubicBezTo>
                  <a:pt x="1884148" y="3641189"/>
                  <a:pt x="1864379" y="3571729"/>
                  <a:pt x="1827684" y="3529797"/>
                </a:cubicBezTo>
                <a:cubicBezTo>
                  <a:pt x="1790988" y="3487865"/>
                  <a:pt x="1741062" y="3466899"/>
                  <a:pt x="1677905" y="3466899"/>
                </a:cubicBezTo>
                <a:lnTo>
                  <a:pt x="1578918" y="3466899"/>
                </a:lnTo>
                <a:lnTo>
                  <a:pt x="1578918" y="3970086"/>
                </a:lnTo>
                <a:cubicBezTo>
                  <a:pt x="1578918" y="3988343"/>
                  <a:pt x="1585042" y="4002320"/>
                  <a:pt x="1597290" y="4012019"/>
                </a:cubicBezTo>
                <a:cubicBezTo>
                  <a:pt x="1609538" y="4021717"/>
                  <a:pt x="1629907" y="4026567"/>
                  <a:pt x="1658397" y="4026567"/>
                </a:cubicBezTo>
                <a:lnTo>
                  <a:pt x="1854112" y="4026567"/>
                </a:lnTo>
                <a:cubicBezTo>
                  <a:pt x="2066626" y="4026567"/>
                  <a:pt x="2189120" y="3890786"/>
                  <a:pt x="2221595" y="3619224"/>
                </a:cubicBezTo>
                <a:lnTo>
                  <a:pt x="2283210" y="3619224"/>
                </a:lnTo>
                <a:lnTo>
                  <a:pt x="2261816" y="4090749"/>
                </a:lnTo>
                <a:lnTo>
                  <a:pt x="1218643" y="4090749"/>
                </a:lnTo>
                <a:lnTo>
                  <a:pt x="1218643" y="4026567"/>
                </a:lnTo>
                <a:lnTo>
                  <a:pt x="1305075" y="4026567"/>
                </a:lnTo>
                <a:cubicBezTo>
                  <a:pt x="1338734" y="4026567"/>
                  <a:pt x="1362411" y="4020719"/>
                  <a:pt x="1376102" y="4009024"/>
                </a:cubicBezTo>
                <a:cubicBezTo>
                  <a:pt x="1389794" y="3997328"/>
                  <a:pt x="1396641" y="3980356"/>
                  <a:pt x="1396641" y="3958106"/>
                </a:cubicBezTo>
                <a:lnTo>
                  <a:pt x="1396641" y="2955153"/>
                </a:lnTo>
                <a:cubicBezTo>
                  <a:pt x="1396641" y="2932904"/>
                  <a:pt x="1390650" y="2916359"/>
                  <a:pt x="1378670" y="2905519"/>
                </a:cubicBezTo>
                <a:cubicBezTo>
                  <a:pt x="1366689" y="2894679"/>
                  <a:pt x="1347862" y="2889259"/>
                  <a:pt x="1322190" y="2889259"/>
                </a:cubicBezTo>
                <a:lnTo>
                  <a:pt x="1218643" y="2889259"/>
                </a:lnTo>
                <a:close/>
                <a:moveTo>
                  <a:pt x="0" y="2825078"/>
                </a:moveTo>
                <a:lnTo>
                  <a:pt x="624359" y="2825078"/>
                </a:lnTo>
                <a:cubicBezTo>
                  <a:pt x="765390" y="2825078"/>
                  <a:pt x="873018" y="2857026"/>
                  <a:pt x="947241" y="2920923"/>
                </a:cubicBezTo>
                <a:cubicBezTo>
                  <a:pt x="1021465" y="2984820"/>
                  <a:pt x="1058577" y="3068399"/>
                  <a:pt x="1058577" y="3171661"/>
                </a:cubicBezTo>
                <a:cubicBezTo>
                  <a:pt x="1058577" y="3274923"/>
                  <a:pt x="1024392" y="3353653"/>
                  <a:pt x="956020" y="3407851"/>
                </a:cubicBezTo>
                <a:cubicBezTo>
                  <a:pt x="862002" y="3482588"/>
                  <a:pt x="746051" y="3519956"/>
                  <a:pt x="608166" y="3519956"/>
                </a:cubicBezTo>
                <a:lnTo>
                  <a:pt x="382526" y="3519956"/>
                </a:lnTo>
                <a:lnTo>
                  <a:pt x="382526" y="3952115"/>
                </a:lnTo>
                <a:cubicBezTo>
                  <a:pt x="382526" y="3977218"/>
                  <a:pt x="388516" y="3995189"/>
                  <a:pt x="400497" y="4006028"/>
                </a:cubicBezTo>
                <a:cubicBezTo>
                  <a:pt x="416471" y="4019721"/>
                  <a:pt x="437865" y="4026567"/>
                  <a:pt x="464679" y="4026567"/>
                </a:cubicBezTo>
                <a:lnTo>
                  <a:pt x="608447" y="4026567"/>
                </a:lnTo>
                <a:lnTo>
                  <a:pt x="608447" y="4090749"/>
                </a:lnTo>
                <a:lnTo>
                  <a:pt x="0" y="4090749"/>
                </a:lnTo>
                <a:lnTo>
                  <a:pt x="0" y="4026567"/>
                </a:lnTo>
                <a:lnTo>
                  <a:pt x="127201" y="4026567"/>
                </a:lnTo>
                <a:cubicBezTo>
                  <a:pt x="152411" y="4026567"/>
                  <a:pt x="170888" y="4021575"/>
                  <a:pt x="182632" y="4011591"/>
                </a:cubicBezTo>
                <a:cubicBezTo>
                  <a:pt x="194376" y="4001607"/>
                  <a:pt x="200249" y="3988057"/>
                  <a:pt x="200249" y="3970942"/>
                </a:cubicBezTo>
                <a:lnTo>
                  <a:pt x="200249" y="2961999"/>
                </a:lnTo>
                <a:cubicBezTo>
                  <a:pt x="200249" y="2936326"/>
                  <a:pt x="192801" y="2917785"/>
                  <a:pt x="177905" y="2906375"/>
                </a:cubicBezTo>
                <a:cubicBezTo>
                  <a:pt x="163010" y="2894965"/>
                  <a:pt x="134935" y="2889259"/>
                  <a:pt x="93679" y="2889259"/>
                </a:cubicBezTo>
                <a:lnTo>
                  <a:pt x="0" y="2889259"/>
                </a:lnTo>
                <a:close/>
                <a:moveTo>
                  <a:pt x="5384862" y="2798549"/>
                </a:moveTo>
                <a:cubicBezTo>
                  <a:pt x="5286734" y="2798549"/>
                  <a:pt x="5192315" y="2826932"/>
                  <a:pt x="5101605" y="2883697"/>
                </a:cubicBezTo>
                <a:cubicBezTo>
                  <a:pt x="5010894" y="2940463"/>
                  <a:pt x="4939438" y="3018908"/>
                  <a:pt x="4887237" y="3119032"/>
                </a:cubicBezTo>
                <a:cubicBezTo>
                  <a:pt x="4835035" y="3219156"/>
                  <a:pt x="4808934" y="3331403"/>
                  <a:pt x="4808935" y="3455774"/>
                </a:cubicBezTo>
                <a:cubicBezTo>
                  <a:pt x="4808934" y="3581856"/>
                  <a:pt x="4835890" y="3696671"/>
                  <a:pt x="4889804" y="3800218"/>
                </a:cubicBezTo>
                <a:cubicBezTo>
                  <a:pt x="4943716" y="3903765"/>
                  <a:pt x="5015173" y="3983351"/>
                  <a:pt x="5104172" y="4038975"/>
                </a:cubicBezTo>
                <a:cubicBezTo>
                  <a:pt x="5193171" y="4094600"/>
                  <a:pt x="5288446" y="4122412"/>
                  <a:pt x="5389997" y="4122412"/>
                </a:cubicBezTo>
                <a:cubicBezTo>
                  <a:pt x="5493829" y="4122412"/>
                  <a:pt x="5592099" y="4094029"/>
                  <a:pt x="5684807" y="4037264"/>
                </a:cubicBezTo>
                <a:cubicBezTo>
                  <a:pt x="5777514" y="3980498"/>
                  <a:pt x="5850396" y="3901340"/>
                  <a:pt x="5903454" y="3799790"/>
                </a:cubicBezTo>
                <a:cubicBezTo>
                  <a:pt x="5956511" y="3698240"/>
                  <a:pt x="5983040" y="3584423"/>
                  <a:pt x="5983040" y="3458341"/>
                </a:cubicBezTo>
                <a:cubicBezTo>
                  <a:pt x="5983040" y="3332259"/>
                  <a:pt x="5956653" y="3218871"/>
                  <a:pt x="5903882" y="3118176"/>
                </a:cubicBezTo>
                <a:cubicBezTo>
                  <a:pt x="5851109" y="3017481"/>
                  <a:pt x="5778084" y="2939036"/>
                  <a:pt x="5684807" y="2882841"/>
                </a:cubicBezTo>
                <a:cubicBezTo>
                  <a:pt x="5591528" y="2826646"/>
                  <a:pt x="5491547" y="2798549"/>
                  <a:pt x="5384862" y="2798549"/>
                </a:cubicBezTo>
                <a:close/>
                <a:moveTo>
                  <a:pt x="5194375" y="0"/>
                </a:moveTo>
                <a:lnTo>
                  <a:pt x="9229534" y="0"/>
                </a:lnTo>
                <a:lnTo>
                  <a:pt x="8220744" y="6858000"/>
                </a:lnTo>
                <a:lnTo>
                  <a:pt x="4185585" y="685800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800">
              <a:latin typeface="Century" panose="020406040505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40FAFA-4389-BB8D-37D9-AFA0E6DA1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1219" y="110670"/>
            <a:ext cx="2713703" cy="251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021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01E07F-4F79-4B58-8698-EF24DC1EC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91583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34C16D-418A-708A-EF85-88FC87266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7593"/>
            <a:ext cx="4467792" cy="30605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Plitz!!!!!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EE6F773-742A-491A-9A00-A2A150DF5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9419" y="366810"/>
            <a:ext cx="6124381" cy="61243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F1345B12-338E-7664-B620-D65B9B210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19150" y="2797036"/>
            <a:ext cx="6750969" cy="815686"/>
          </a:xfrm>
          <a:custGeom>
            <a:avLst/>
            <a:gdLst/>
            <a:ahLst/>
            <a:cxnLst/>
            <a:rect l="l" t="t" r="r" b="b"/>
            <a:pathLst>
              <a:path w="4273177" h="4470400">
                <a:moveTo>
                  <a:pt x="75080" y="0"/>
                </a:moveTo>
                <a:lnTo>
                  <a:pt x="4198097" y="0"/>
                </a:lnTo>
                <a:cubicBezTo>
                  <a:pt x="4239563" y="0"/>
                  <a:pt x="4273177" y="33614"/>
                  <a:pt x="4273177" y="75080"/>
                </a:cubicBezTo>
                <a:lnTo>
                  <a:pt x="4273177" y="4395320"/>
                </a:lnTo>
                <a:cubicBezTo>
                  <a:pt x="4273177" y="4436786"/>
                  <a:pt x="4239563" y="4470400"/>
                  <a:pt x="4198097" y="4470400"/>
                </a:cubicBezTo>
                <a:lnTo>
                  <a:pt x="75080" y="4470400"/>
                </a:lnTo>
                <a:cubicBezTo>
                  <a:pt x="33614" y="4470400"/>
                  <a:pt x="0" y="4436786"/>
                  <a:pt x="0" y="4395320"/>
                </a:cubicBezTo>
                <a:lnTo>
                  <a:pt x="0" y="75080"/>
                </a:lnTo>
                <a:cubicBezTo>
                  <a:pt x="0" y="33614"/>
                  <a:pt x="33614" y="0"/>
                  <a:pt x="7508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66334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3147B-84C1-07DF-828A-D159D7AAC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haroni"/>
              </a:rPr>
              <a:t>Martian Issues</a:t>
            </a:r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E184892B-8A45-BBDF-4069-C35007553D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2521" y="1832382"/>
            <a:ext cx="9375912" cy="4144402"/>
          </a:xfrm>
        </p:spPr>
      </p:pic>
    </p:spTree>
    <p:extLst>
      <p:ext uri="{BB962C8B-B14F-4D97-AF65-F5344CB8AC3E}">
        <p14:creationId xmlns:p14="http://schemas.microsoft.com/office/powerpoint/2010/main" val="1663859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Yellow question mark">
            <a:extLst>
              <a:ext uri="{FF2B5EF4-FFF2-40B4-BE49-F238E27FC236}">
                <a16:creationId xmlns:a16="http://schemas.microsoft.com/office/drawing/2014/main" id="{64666EA9-A3FF-7BF5-4FC0-7995A484EA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626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C1615F-8DE6-A561-0F96-CF0481F4A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403721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C38B-5CB9-4B90-6AAD-C0B20312C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>
                <a:cs typeface="Aharoni"/>
              </a:rPr>
              <a:t>Review of the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82C6A-DE0F-2917-6E89-EE5BB69C4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600" dirty="0"/>
          </a:p>
          <a:p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pic>
        <p:nvPicPr>
          <p:cNvPr id="35" name="Picture 34" descr="101010 data lines to infinity">
            <a:extLst>
              <a:ext uri="{FF2B5EF4-FFF2-40B4-BE49-F238E27FC236}">
                <a16:creationId xmlns:a16="http://schemas.microsoft.com/office/drawing/2014/main" id="{A7454E34-FFE0-9B67-9054-6ABA496040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61" r="17390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48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32873DA2-B543-3778-5413-84BEBBDB884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2915371"/>
              </p:ext>
            </p:extLst>
          </p:nvPr>
        </p:nvGraphicFramePr>
        <p:xfrm>
          <a:off x="348736" y="1995762"/>
          <a:ext cx="5257800" cy="4192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48144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DB304A14-32D0-4873-B914-423ED7B8D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636EE-4AD7-3B83-97AC-4AB237B35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cs typeface="Aharoni"/>
              </a:rPr>
              <a:t>Changes to our Original Design</a:t>
            </a:r>
          </a:p>
        </p:txBody>
      </p:sp>
      <p:sp>
        <p:nvSpPr>
          <p:cNvPr id="35" name="!!Oval">
            <a:extLst>
              <a:ext uri="{FF2B5EF4-FFF2-40B4-BE49-F238E27FC236}">
                <a16:creationId xmlns:a16="http://schemas.microsoft.com/office/drawing/2014/main" id="{1D460C86-854F-4FB3-ABC2-E823D8FEB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3451" y="1656147"/>
            <a:ext cx="546100" cy="54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!!Arc">
            <a:extLst>
              <a:ext uri="{FF2B5EF4-FFF2-40B4-BE49-F238E27FC236}">
                <a16:creationId xmlns:a16="http://schemas.microsoft.com/office/drawing/2014/main" id="{BB48116A-278A-4CC5-89D3-9DE8E8FF1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739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D8C97AF5-E346-3CAA-6703-80F7CACF26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6181083"/>
              </p:ext>
            </p:extLst>
          </p:nvPr>
        </p:nvGraphicFramePr>
        <p:xfrm>
          <a:off x="838200" y="1825625"/>
          <a:ext cx="5387502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A80710F-C720-3EA5-21E3-55591BBBD2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82187" y="1919146"/>
            <a:ext cx="5462651" cy="4351338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084628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837D3B-1A55-9E13-3188-2F5F2B051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/>
              <a:t>Other Keywords and Grammar Rules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525558-6EAA-DA99-3700-B60DC60D5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481" y="1825625"/>
            <a:ext cx="2037668" cy="38524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D04617-B64B-F3D1-65CA-9A13CD9318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0149" y="1825625"/>
            <a:ext cx="2693462" cy="3852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C5E5EB-3C77-BF59-1FB3-6FFA67016C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3611" y="1825625"/>
            <a:ext cx="4295907" cy="1477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66FF1B-565E-C483-582E-FF719638CF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3611" y="3302950"/>
            <a:ext cx="4295907" cy="15696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CF0ED1-D5E8-32BE-83F8-FB3FBF4491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3610" y="4857309"/>
            <a:ext cx="1758499" cy="82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020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Arc 58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CE9A3-3323-2D27-A2DD-D6A9230F4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en-US"/>
              <a:t>Update of the Parser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F2D1E4-21D9-7725-DBBF-0E996DFF0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053" y="1101998"/>
            <a:ext cx="4777381" cy="4481295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4421682-8966-958E-917F-B33F07E9E35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5531258"/>
              </p:ext>
            </p:extLst>
          </p:nvPr>
        </p:nvGraphicFramePr>
        <p:xfrm>
          <a:off x="391355" y="1975723"/>
          <a:ext cx="5257800" cy="4192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11071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0BE720-54C0-EA04-16D1-92D3721AC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998018"/>
            <a:ext cx="3981854" cy="22165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Abstract Syntax Tree</a:t>
            </a:r>
          </a:p>
        </p:txBody>
      </p:sp>
      <p:sp>
        <p:nvSpPr>
          <p:cNvPr id="44" name="Arc 43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C42B2A85-C36B-CB54-7099-A97264A91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047" y="704504"/>
            <a:ext cx="9463905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FF4EABC2-1F4F-4041-D15B-AD896B9497AF}"/>
              </a:ext>
            </a:extLst>
          </p:cNvPr>
          <p:cNvSpPr txBox="1">
            <a:spLocks/>
          </p:cNvSpPr>
          <p:nvPr/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700"/>
              <a:t>Example code:</a:t>
            </a:r>
          </a:p>
          <a:p>
            <a:pPr marL="457200" lvl="1"/>
            <a:r>
              <a:rPr lang="en-US" sz="1700" b="1"/>
              <a:t>ilf (5 &gt; 3 || 3 &lt; 5) { plitz(“hello”) } elz { plitz(“world”) }</a:t>
            </a:r>
          </a:p>
          <a:p>
            <a:pPr marL="457200" lvl="1"/>
            <a:endParaRPr lang="en-US" sz="1700"/>
          </a:p>
          <a:p>
            <a:pPr lvl="1"/>
            <a:r>
              <a:rPr lang="en-US" sz="1700"/>
              <a:t>This produces the Abstract Syntax Tree:</a:t>
            </a:r>
          </a:p>
          <a:p>
            <a:pPr marL="457200" lvl="1"/>
            <a:r>
              <a:rPr lang="en-US" sz="1700" b="1"/>
              <a:t>(‘ilf-elz’, ‘or’, (‘GREATER_THAN’, (‘number’, 5), (‘number’, 3)), (‘LESS_THAN’, (‘number’, 3), (‘number’, 5)), (‘plitz’, (‘STRING’, ‘hello’)), (‘plitz’, (‘STRING’, ‘world’)))</a:t>
            </a:r>
          </a:p>
          <a:p>
            <a:pPr marL="457200" lvl="1"/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2303051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9CA32B-38EF-792E-0265-19CEAB401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Interpreter</a:t>
            </a:r>
          </a:p>
        </p:txBody>
      </p:sp>
      <p:graphicFrame>
        <p:nvGraphicFramePr>
          <p:cNvPr id="39" name="Content Placeholder 29">
            <a:extLst>
              <a:ext uri="{FF2B5EF4-FFF2-40B4-BE49-F238E27FC236}">
                <a16:creationId xmlns:a16="http://schemas.microsoft.com/office/drawing/2014/main" id="{375145C9-FEBE-B165-8F44-855A80EF2A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5285666"/>
              </p:ext>
            </p:extLst>
          </p:nvPr>
        </p:nvGraphicFramePr>
        <p:xfrm>
          <a:off x="838200" y="1825625"/>
          <a:ext cx="539336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Content Placeholder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23C5930-8D3E-8774-6262-AA21BB3D8AC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9550"/>
          <a:stretch/>
        </p:blipFill>
        <p:spPr>
          <a:xfrm>
            <a:off x="6374920" y="758514"/>
            <a:ext cx="4974070" cy="5122187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35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0189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BAD49-A9F4-1F01-BEC0-A911C26D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Usage</a:t>
            </a:r>
          </a:p>
        </p:txBody>
      </p:sp>
      <p:pic>
        <p:nvPicPr>
          <p:cNvPr id="5" name="Content Placeholder 4" descr="A computer screen with white text&#10;&#10;Description automatically generated">
            <a:extLst>
              <a:ext uri="{FF2B5EF4-FFF2-40B4-BE49-F238E27FC236}">
                <a16:creationId xmlns:a16="http://schemas.microsoft.com/office/drawing/2014/main" id="{303039FE-A8FF-540E-5594-2697D7A781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5755" y="2260623"/>
            <a:ext cx="11440490" cy="3321051"/>
          </a:xfrm>
        </p:spPr>
      </p:pic>
    </p:spTree>
    <p:extLst>
      <p:ext uri="{BB962C8B-B14F-4D97-AF65-F5344CB8AC3E}">
        <p14:creationId xmlns:p14="http://schemas.microsoft.com/office/powerpoint/2010/main" val="2602771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749EE-2657-4E96-8B49-240347D69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haroni"/>
              </a:rPr>
              <a:t>Human Issues??????</a:t>
            </a:r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98D0DD-E1DC-CA7C-7542-04FEAC9CB1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0" y="2076040"/>
            <a:ext cx="6096000" cy="3358912"/>
          </a:xfrm>
        </p:spPr>
      </p:pic>
    </p:spTree>
    <p:extLst>
      <p:ext uri="{BB962C8B-B14F-4D97-AF65-F5344CB8AC3E}">
        <p14:creationId xmlns:p14="http://schemas.microsoft.com/office/powerpoint/2010/main" val="1425006546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315</Words>
  <Application>Microsoft Macintosh PowerPoint</Application>
  <PresentationFormat>Widescreen</PresentationFormat>
  <Paragraphs>48</Paragraphs>
  <Slides>12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Aharoni</vt:lpstr>
      <vt:lpstr>Arial</vt:lpstr>
      <vt:lpstr>Avenir Next LT Pro</vt:lpstr>
      <vt:lpstr>Calibri</vt:lpstr>
      <vt:lpstr>Century</vt:lpstr>
      <vt:lpstr>ShapesVTI</vt:lpstr>
      <vt:lpstr>PowerPoint Presentation</vt:lpstr>
      <vt:lpstr>Review of the Language</vt:lpstr>
      <vt:lpstr>Changes to our Original Design</vt:lpstr>
      <vt:lpstr>Other Keywords and Grammar Rules</vt:lpstr>
      <vt:lpstr>Update of the Parser</vt:lpstr>
      <vt:lpstr>Abstract Syntax Tree</vt:lpstr>
      <vt:lpstr>Interpreter</vt:lpstr>
      <vt:lpstr>Example Usage</vt:lpstr>
      <vt:lpstr>Human Issues??????</vt:lpstr>
      <vt:lpstr>Plitz!!!!!</vt:lpstr>
      <vt:lpstr>Martian Issues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PetFox Programming Language</dc:title>
  <dc:creator>Pettit, Nolan A</dc:creator>
  <cp:lastModifiedBy>Pettit, Nolan A</cp:lastModifiedBy>
  <cp:revision>1</cp:revision>
  <dcterms:created xsi:type="dcterms:W3CDTF">2024-02-25T22:10:18Z</dcterms:created>
  <dcterms:modified xsi:type="dcterms:W3CDTF">2024-04-29T16:00:58Z</dcterms:modified>
</cp:coreProperties>
</file>